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DOS CUSTOS DO HORÁRIO CORRIDO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POSSIBILIDADES E ENTRAVES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782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07579" cy="819955"/>
          </a:xfrm>
        </p:spPr>
        <p:txBody>
          <a:bodyPr>
            <a:normAutofit fontScale="90000"/>
          </a:bodyPr>
          <a:lstStyle/>
          <a:p>
            <a:r>
              <a:rPr lang="pt-BR" dirty="0"/>
              <a:t>ANÁLISE DOS CUSTOS DO HORÁRIO </a:t>
            </a:r>
            <a:r>
              <a:rPr lang="pt-BR" dirty="0" smtClean="0"/>
              <a:t>CORRIDO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197734" y="5267459"/>
            <a:ext cx="2807595" cy="1210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VALOR SECRETARIAS DE FG E REPRESENTAÇÕES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623513" y="5377320"/>
            <a:ext cx="2807595" cy="10878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NÃO CONSTA QUINQUÊNIOS, SERVIÇO RELEVANTE E OUTRAS</a:t>
            </a:r>
            <a:endParaRPr lang="pt-BR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8178" y="1342426"/>
            <a:ext cx="7551278" cy="371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28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07579" cy="819955"/>
          </a:xfrm>
        </p:spPr>
        <p:txBody>
          <a:bodyPr>
            <a:normAutofit fontScale="90000"/>
          </a:bodyPr>
          <a:lstStyle/>
          <a:p>
            <a:r>
              <a:rPr lang="pt-BR" dirty="0"/>
              <a:t>ANÁLISE DOS CUSTOS DO HORÁRIO </a:t>
            </a:r>
            <a:r>
              <a:rPr lang="pt-BR" dirty="0" smtClean="0"/>
              <a:t>CORRIDO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197734" y="5267459"/>
            <a:ext cx="2807595" cy="1210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VALOR TOTAL SECRETARIAS DE </a:t>
            </a:r>
            <a:r>
              <a:rPr lang="pt-BR" dirty="0" err="1" smtClean="0"/>
              <a:t>FG’s</a:t>
            </a:r>
            <a:r>
              <a:rPr lang="pt-BR" dirty="0" smtClean="0"/>
              <a:t> E REPRESENTAÇÕES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623513" y="5377320"/>
            <a:ext cx="2807595" cy="10878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NÃO CONSTA QUINQUÊNIOS, SERVIÇO RELEVANTE E OUTRAS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3091" y="1429555"/>
            <a:ext cx="8374679" cy="353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1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07579" cy="819955"/>
          </a:xfrm>
        </p:spPr>
        <p:txBody>
          <a:bodyPr>
            <a:normAutofit fontScale="90000"/>
          </a:bodyPr>
          <a:lstStyle/>
          <a:p>
            <a:r>
              <a:rPr lang="pt-BR" dirty="0"/>
              <a:t>ANÁLISE DOS CUSTOS DO HORÁRIO </a:t>
            </a:r>
            <a:r>
              <a:rPr lang="pt-BR" dirty="0" smtClean="0"/>
              <a:t>CORRIDO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8010658" y="1429555"/>
            <a:ext cx="2807595" cy="940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EFETIVOS E TEMPORÁRIOS EM REGIME DE HORÁRIO CORRIDO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010657" y="2547871"/>
            <a:ext cx="2807595" cy="1161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BASE DE DEZEMBRO PARA TOTAL E DE OUTUBRO PARA PESSOAL EM REGIME DE HORÁRIO CORRIDO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8010657" y="3898006"/>
            <a:ext cx="2807595" cy="940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ELEMENTO DE ANÁLISE: O REGIME OFICIAL DO SETOR</a:t>
            </a:r>
            <a:endParaRPr lang="pt-BR" dirty="0"/>
          </a:p>
        </p:txBody>
      </p:sp>
      <p:pic>
        <p:nvPicPr>
          <p:cNvPr id="13" name="Espaço Reservado para Conteúdo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611" y="1392378"/>
            <a:ext cx="6799722" cy="441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07579" cy="819955"/>
          </a:xfrm>
        </p:spPr>
        <p:txBody>
          <a:bodyPr>
            <a:normAutofit fontScale="90000"/>
          </a:bodyPr>
          <a:lstStyle/>
          <a:p>
            <a:r>
              <a:rPr lang="pt-BR" dirty="0"/>
              <a:t>ANÁLISE DOS CUSTOS DO HORÁRIO </a:t>
            </a:r>
            <a:r>
              <a:rPr lang="pt-BR" dirty="0" smtClean="0"/>
              <a:t>CORRIDO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8010658" y="1429555"/>
            <a:ext cx="2807595" cy="940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EFETIVOS E TEMPORÁRIOS EM REGIME DE HORÁRIO CORRIDO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010657" y="2547871"/>
            <a:ext cx="2807595" cy="1161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BASE DE DEZEMBRO PARA TOTAL E DE SETEMBRO PARA PESSOAL EM REGIME DE HORÁRIO CORRIDO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8010657" y="3898006"/>
            <a:ext cx="2807595" cy="940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ELEMENTO DE ANÁLISE: O REGIME OFICIAL DO SETOR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2885" y="1429555"/>
            <a:ext cx="6835234" cy="404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5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07579" cy="819955"/>
          </a:xfrm>
        </p:spPr>
        <p:txBody>
          <a:bodyPr>
            <a:normAutofit fontScale="90000"/>
          </a:bodyPr>
          <a:lstStyle/>
          <a:p>
            <a:r>
              <a:rPr lang="pt-BR" dirty="0"/>
              <a:t>ANÁLISE DOS CUSTOS DO HORÁRIO </a:t>
            </a:r>
            <a:r>
              <a:rPr lang="pt-BR" dirty="0" smtClean="0"/>
              <a:t>CORRIDO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8010658" y="1429555"/>
            <a:ext cx="2807595" cy="940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EFETIVOS E TEMPORÁRIOS EM REGIME DE HORÁRIO CORRIDO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010657" y="2547871"/>
            <a:ext cx="2807595" cy="2243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SALÁRIO BASE EM COMPARAÇÃO AOS PROVENTOS COM TODAS AS GRATIFICAÇÕES, QUINQUÊNIOS, REPRESENTAÇÕES E DEMAIS DISPOSITIVOS REMUNERATÓRIOS.</a:t>
            </a:r>
            <a:endParaRPr lang="pt-BR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0736" y="1429555"/>
            <a:ext cx="6973709" cy="4464131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8010656" y="4953528"/>
            <a:ext cx="2807595" cy="940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VALORES SEM PATRONAL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025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07579" cy="819955"/>
          </a:xfrm>
        </p:spPr>
        <p:txBody>
          <a:bodyPr>
            <a:normAutofit fontScale="90000"/>
          </a:bodyPr>
          <a:lstStyle/>
          <a:p>
            <a:r>
              <a:rPr lang="pt-BR" dirty="0"/>
              <a:t>ANÁLISE DOS CUSTOS DO HORÁRIO </a:t>
            </a:r>
            <a:r>
              <a:rPr lang="pt-BR" dirty="0" smtClean="0"/>
              <a:t>CORRIDO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8010658" y="1429555"/>
            <a:ext cx="2807595" cy="940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EFETIVOS E TEMPORÁRIOS EM REGIME DE HORÁRIO CORRIDO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010657" y="2547871"/>
            <a:ext cx="2807595" cy="2243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TOTALIZAÇÃO E COMPARAÇÃO DOS VALORES MÊS E ANO (valor mês x 13).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4248" y="1429555"/>
            <a:ext cx="6872652" cy="403668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8010657" y="4969099"/>
            <a:ext cx="2807595" cy="940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VALORES SEM PATRONAL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130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07579" cy="819955"/>
          </a:xfrm>
        </p:spPr>
        <p:txBody>
          <a:bodyPr>
            <a:normAutofit fontScale="90000"/>
          </a:bodyPr>
          <a:lstStyle/>
          <a:p>
            <a:r>
              <a:rPr lang="pt-BR" dirty="0"/>
              <a:t>ANÁLISE DOS CUSTOS DO HORÁRIO </a:t>
            </a:r>
            <a:r>
              <a:rPr lang="pt-BR" dirty="0" smtClean="0"/>
              <a:t>CORRIDO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8010658" y="1429555"/>
            <a:ext cx="2807595" cy="940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HORAS NÃO EXECUTADAS: PESSOAL CORRIDO X 2H X 20 DIAS MÊS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010657" y="2547871"/>
            <a:ext cx="2807595" cy="2243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HORAS TOTAIS: PESSOAL TOTAL X 8H X 20 DIAS MÊS</a:t>
            </a:r>
            <a:endParaRPr lang="pt-BR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7518" y="1429555"/>
            <a:ext cx="6998443" cy="447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66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07579" cy="819955"/>
          </a:xfrm>
        </p:spPr>
        <p:txBody>
          <a:bodyPr>
            <a:normAutofit fontScale="90000"/>
          </a:bodyPr>
          <a:lstStyle/>
          <a:p>
            <a:r>
              <a:rPr lang="pt-BR" dirty="0"/>
              <a:t>ANÁLISE DOS CUSTOS DO HORÁRIO </a:t>
            </a:r>
            <a:r>
              <a:rPr lang="pt-BR" dirty="0" smtClean="0"/>
              <a:t>CORRIDO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8010658" y="1429555"/>
            <a:ext cx="2807595" cy="940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HORAS NÃO EXECUTADAS: PESSOAL CORRIDO X 2H X 20 DIAS MÊS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010657" y="2547871"/>
            <a:ext cx="2807595" cy="2243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HORAS TOTAIS: PESSOAL TOTAL X 8H X 20 DIAS MÊS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034" y="1429556"/>
            <a:ext cx="7157970" cy="38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7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07579" cy="819955"/>
          </a:xfrm>
        </p:spPr>
        <p:txBody>
          <a:bodyPr>
            <a:normAutofit fontScale="90000"/>
          </a:bodyPr>
          <a:lstStyle/>
          <a:p>
            <a:r>
              <a:rPr lang="pt-BR" dirty="0"/>
              <a:t>ANÁLISE DOS CUSTOS DO HORÁRIO </a:t>
            </a:r>
            <a:r>
              <a:rPr lang="pt-BR" dirty="0" smtClean="0"/>
              <a:t>CORRIDO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197734" y="5267459"/>
            <a:ext cx="2807595" cy="1210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CUSTO PESSOAL CORRIDO/TOTAL HORAS MÊS X HORAS NÃO EXECUTADAS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623513" y="5464057"/>
            <a:ext cx="2807595" cy="10878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VALORES MÊS SECRETARIA</a:t>
            </a:r>
            <a:endParaRPr lang="pt-BR" dirty="0"/>
          </a:p>
        </p:txBody>
      </p:sp>
      <p:pic>
        <p:nvPicPr>
          <p:cNvPr id="10" name="Espaço Reservado para Conteúdo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1466987"/>
            <a:ext cx="8630343" cy="347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5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07579" cy="819955"/>
          </a:xfrm>
        </p:spPr>
        <p:txBody>
          <a:bodyPr>
            <a:normAutofit fontScale="90000"/>
          </a:bodyPr>
          <a:lstStyle/>
          <a:p>
            <a:r>
              <a:rPr lang="pt-BR" dirty="0"/>
              <a:t>ANÁLISE DOS CUSTOS DO HORÁRIO </a:t>
            </a:r>
            <a:r>
              <a:rPr lang="pt-BR" dirty="0" smtClean="0"/>
              <a:t>CORRIDO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197734" y="5267459"/>
            <a:ext cx="2807595" cy="1210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VALOR MÊS: SOMA DOS TOTAIS MÊS SECRETARIAS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623513" y="5390199"/>
            <a:ext cx="2807595" cy="10878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VALORES TOTAIS ANO:  (VALORES MÊS X 13)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8616" y="1429556"/>
            <a:ext cx="7888599" cy="367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93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</TotalTime>
  <Words>293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Facetado</vt:lpstr>
      <vt:lpstr>ANÁLISE DOS CUSTOS DO HORÁRIO CORRIDO</vt:lpstr>
      <vt:lpstr>ANÁLISE DOS CUSTOS DO HORÁRIO CORRIDO</vt:lpstr>
      <vt:lpstr>ANÁLISE DOS CUSTOS DO HORÁRIO CORRIDO</vt:lpstr>
      <vt:lpstr>ANÁLISE DOS CUSTOS DO HORÁRIO CORRIDO</vt:lpstr>
      <vt:lpstr>ANÁLISE DOS CUSTOS DO HORÁRIO CORRIDO</vt:lpstr>
      <vt:lpstr>ANÁLISE DOS CUSTOS DO HORÁRIO CORRIDO</vt:lpstr>
      <vt:lpstr>ANÁLISE DOS CUSTOS DO HORÁRIO CORRIDO</vt:lpstr>
      <vt:lpstr>ANÁLISE DOS CUSTOS DO HORÁRIO CORRIDO</vt:lpstr>
      <vt:lpstr>ANÁLISE DOS CUSTOS DO HORÁRIO CORRIDO</vt:lpstr>
      <vt:lpstr>ANÁLISE DOS CUSTOS DO HORÁRIO CORRIDO</vt:lpstr>
      <vt:lpstr>ANÁLISE DOS CUSTOS DO HORÁRIO CORRIDO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DOS CUSTOS DO HORÁRIO CORRIDO</dc:title>
  <dc:creator>Cliente</dc:creator>
  <cp:lastModifiedBy>Cliente</cp:lastModifiedBy>
  <cp:revision>15</cp:revision>
  <dcterms:created xsi:type="dcterms:W3CDTF">2019-04-24T10:59:48Z</dcterms:created>
  <dcterms:modified xsi:type="dcterms:W3CDTF">2019-05-20T12:02:28Z</dcterms:modified>
</cp:coreProperties>
</file>