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7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0" r:id="rId2"/>
  </p:sldMasterIdLst>
  <p:notesMasterIdLst>
    <p:notesMasterId r:id="rId23"/>
  </p:notesMasterIdLst>
  <p:handoutMasterIdLst>
    <p:handoutMasterId r:id="rId24"/>
  </p:handoutMasterIdLst>
  <p:sldIdLst>
    <p:sldId id="257" r:id="rId3"/>
    <p:sldId id="265" r:id="rId4"/>
    <p:sldId id="260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74" r:id="rId16"/>
    <p:sldId id="262" r:id="rId17"/>
    <p:sldId id="259" r:id="rId18"/>
    <p:sldId id="261" r:id="rId19"/>
    <p:sldId id="273" r:id="rId20"/>
    <p:sldId id="278" r:id="rId21"/>
    <p:sldId id="280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2733A-844A-47F1-90F3-1872E7CB8D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2A63A9FE-D4EA-4605-A400-60882820B22F}">
      <dgm:prSet/>
      <dgm:spPr/>
      <dgm:t>
        <a:bodyPr/>
        <a:lstStyle/>
        <a:p>
          <a:r>
            <a:rPr lang="pt-BR" b="1"/>
            <a:t>§ 4º - A função de direção poderá ser exercida, igualmente, por candidato que tenha cursado outra graduação, com pós-graduação na área de gestão/administração escolar.</a:t>
          </a:r>
          <a:endParaRPr lang="pt-BR"/>
        </a:p>
      </dgm:t>
    </dgm:pt>
    <dgm:pt modelId="{283CF63F-5F5C-4587-9158-E4B0F0EA13DD}" type="parTrans" cxnId="{2AD70070-1D4B-49B5-80C5-EA14C376C779}">
      <dgm:prSet/>
      <dgm:spPr/>
      <dgm:t>
        <a:bodyPr/>
        <a:lstStyle/>
        <a:p>
          <a:endParaRPr lang="pt-BR"/>
        </a:p>
      </dgm:t>
    </dgm:pt>
    <dgm:pt modelId="{8ADE52D1-A45B-4029-B49E-5ABB9AFB0770}" type="sibTrans" cxnId="{2AD70070-1D4B-49B5-80C5-EA14C376C779}">
      <dgm:prSet/>
      <dgm:spPr/>
      <dgm:t>
        <a:bodyPr/>
        <a:lstStyle/>
        <a:p>
          <a:endParaRPr lang="pt-BR"/>
        </a:p>
      </dgm:t>
    </dgm:pt>
    <dgm:pt modelId="{D178B046-0884-456B-9205-A40F03B6EC2F}">
      <dgm:prSet/>
      <dgm:spPr/>
      <dgm:t>
        <a:bodyPr/>
        <a:lstStyle/>
        <a:p>
          <a:r>
            <a:rPr lang="pt-BR" b="1"/>
            <a:t>§ 5º Será exigida do candidato ao cargo de direção de instituição do ensino da educação básica, além da formação a que se refere este artigo e seus parágrafos, experiência de, pelo menos, 2 (dois) anos de efetivo exercício de docência.</a:t>
          </a:r>
          <a:endParaRPr lang="pt-BR"/>
        </a:p>
      </dgm:t>
    </dgm:pt>
    <dgm:pt modelId="{4DCC4888-15EB-4247-8994-4DD5D2966134}" type="parTrans" cxnId="{4C255E40-881F-42CB-8609-5BFBD7EF2E6D}">
      <dgm:prSet/>
      <dgm:spPr/>
      <dgm:t>
        <a:bodyPr/>
        <a:lstStyle/>
        <a:p>
          <a:endParaRPr lang="pt-BR"/>
        </a:p>
      </dgm:t>
    </dgm:pt>
    <dgm:pt modelId="{3F5AE8F4-FFCC-469C-94BE-43A39A5899AF}" type="sibTrans" cxnId="{4C255E40-881F-42CB-8609-5BFBD7EF2E6D}">
      <dgm:prSet/>
      <dgm:spPr/>
      <dgm:t>
        <a:bodyPr/>
        <a:lstStyle/>
        <a:p>
          <a:endParaRPr lang="pt-BR"/>
        </a:p>
      </dgm:t>
    </dgm:pt>
    <dgm:pt modelId="{ADA6FC34-A00A-4E71-BEF8-5AE065CD1C84}">
      <dgm:prSet/>
      <dgm:spPr/>
      <dgm:t>
        <a:bodyPr/>
        <a:lstStyle/>
        <a:p>
          <a:r>
            <a:rPr lang="pt-BR" b="1"/>
            <a:t>§ 7º O Município de Icapuí deverá se adequar à norma deste artigo lei no período de até 1 (um) ano da promulgação desta lei.</a:t>
          </a:r>
          <a:endParaRPr lang="pt-BR"/>
        </a:p>
      </dgm:t>
    </dgm:pt>
    <dgm:pt modelId="{3B7F0BAA-955C-4413-998F-DBCC07EABFCF}" type="parTrans" cxnId="{97ECDA12-AE09-448C-9D74-54E40C0CBD0C}">
      <dgm:prSet/>
      <dgm:spPr/>
      <dgm:t>
        <a:bodyPr/>
        <a:lstStyle/>
        <a:p>
          <a:endParaRPr lang="pt-BR"/>
        </a:p>
      </dgm:t>
    </dgm:pt>
    <dgm:pt modelId="{00574B4B-83C2-46B8-B5CC-87821D5008BB}" type="sibTrans" cxnId="{97ECDA12-AE09-448C-9D74-54E40C0CBD0C}">
      <dgm:prSet/>
      <dgm:spPr/>
      <dgm:t>
        <a:bodyPr/>
        <a:lstStyle/>
        <a:p>
          <a:endParaRPr lang="pt-BR"/>
        </a:p>
      </dgm:t>
    </dgm:pt>
    <dgm:pt modelId="{AE1D2C2C-F1C8-4C0E-8699-B80E5023DAA3}" type="pres">
      <dgm:prSet presAssocID="{42C2733A-844A-47F1-90F3-1872E7CB8DB4}" presName="linear" presStyleCnt="0">
        <dgm:presLayoutVars>
          <dgm:animLvl val="lvl"/>
          <dgm:resizeHandles val="exact"/>
        </dgm:presLayoutVars>
      </dgm:prSet>
      <dgm:spPr/>
    </dgm:pt>
    <dgm:pt modelId="{3462D8AE-DF37-4D5C-99FE-2B7A91096B46}" type="pres">
      <dgm:prSet presAssocID="{2A63A9FE-D4EA-4605-A400-60882820B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230072-A69A-4CB8-B7FD-1842FB4B4617}" type="pres">
      <dgm:prSet presAssocID="{8ADE52D1-A45B-4029-B49E-5ABB9AFB0770}" presName="spacer" presStyleCnt="0"/>
      <dgm:spPr/>
    </dgm:pt>
    <dgm:pt modelId="{4D894347-CCE9-4AD9-B1C4-1D7E7ADADC6D}" type="pres">
      <dgm:prSet presAssocID="{D178B046-0884-456B-9205-A40F03B6EC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D51568-3C6D-45A8-8EA5-9C270B001771}" type="pres">
      <dgm:prSet presAssocID="{3F5AE8F4-FFCC-469C-94BE-43A39A5899AF}" presName="spacer" presStyleCnt="0"/>
      <dgm:spPr/>
    </dgm:pt>
    <dgm:pt modelId="{3DA8BE77-AD12-422B-8CC5-0BB44096EF7F}" type="pres">
      <dgm:prSet presAssocID="{ADA6FC34-A00A-4E71-BEF8-5AE065CD1C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ECDA12-AE09-448C-9D74-54E40C0CBD0C}" srcId="{42C2733A-844A-47F1-90F3-1872E7CB8DB4}" destId="{ADA6FC34-A00A-4E71-BEF8-5AE065CD1C84}" srcOrd="2" destOrd="0" parTransId="{3B7F0BAA-955C-4413-998F-DBCC07EABFCF}" sibTransId="{00574B4B-83C2-46B8-B5CC-87821D5008BB}"/>
    <dgm:cxn modelId="{1CD87E2D-F857-4AC3-B349-8102E5377FD5}" type="presOf" srcId="{D178B046-0884-456B-9205-A40F03B6EC2F}" destId="{4D894347-CCE9-4AD9-B1C4-1D7E7ADADC6D}" srcOrd="0" destOrd="0" presId="urn:microsoft.com/office/officeart/2005/8/layout/vList2"/>
    <dgm:cxn modelId="{4C255E40-881F-42CB-8609-5BFBD7EF2E6D}" srcId="{42C2733A-844A-47F1-90F3-1872E7CB8DB4}" destId="{D178B046-0884-456B-9205-A40F03B6EC2F}" srcOrd="1" destOrd="0" parTransId="{4DCC4888-15EB-4247-8994-4DD5D2966134}" sibTransId="{3F5AE8F4-FFCC-469C-94BE-43A39A5899AF}"/>
    <dgm:cxn modelId="{FD7B4740-DC39-4A45-B676-761ECA89A669}" type="presOf" srcId="{42C2733A-844A-47F1-90F3-1872E7CB8DB4}" destId="{AE1D2C2C-F1C8-4C0E-8699-B80E5023DAA3}" srcOrd="0" destOrd="0" presId="urn:microsoft.com/office/officeart/2005/8/layout/vList2"/>
    <dgm:cxn modelId="{2AD70070-1D4B-49B5-80C5-EA14C376C779}" srcId="{42C2733A-844A-47F1-90F3-1872E7CB8DB4}" destId="{2A63A9FE-D4EA-4605-A400-60882820B22F}" srcOrd="0" destOrd="0" parTransId="{283CF63F-5F5C-4587-9158-E4B0F0EA13DD}" sibTransId="{8ADE52D1-A45B-4029-B49E-5ABB9AFB0770}"/>
    <dgm:cxn modelId="{0E8DD471-9494-4409-AC2A-3468EBEE4067}" type="presOf" srcId="{2A63A9FE-D4EA-4605-A400-60882820B22F}" destId="{3462D8AE-DF37-4D5C-99FE-2B7A91096B46}" srcOrd="0" destOrd="0" presId="urn:microsoft.com/office/officeart/2005/8/layout/vList2"/>
    <dgm:cxn modelId="{7D8A0A7F-A73D-4DC4-8924-148DE61A2F12}" type="presOf" srcId="{ADA6FC34-A00A-4E71-BEF8-5AE065CD1C84}" destId="{3DA8BE77-AD12-422B-8CC5-0BB44096EF7F}" srcOrd="0" destOrd="0" presId="urn:microsoft.com/office/officeart/2005/8/layout/vList2"/>
    <dgm:cxn modelId="{6B88F6CB-E8CC-4CA3-9CB0-5C941CBD4C21}" type="presParOf" srcId="{AE1D2C2C-F1C8-4C0E-8699-B80E5023DAA3}" destId="{3462D8AE-DF37-4D5C-99FE-2B7A91096B46}" srcOrd="0" destOrd="0" presId="urn:microsoft.com/office/officeart/2005/8/layout/vList2"/>
    <dgm:cxn modelId="{3A65F0D9-CC15-4474-91EA-C3BDD016FE0D}" type="presParOf" srcId="{AE1D2C2C-F1C8-4C0E-8699-B80E5023DAA3}" destId="{00230072-A69A-4CB8-B7FD-1842FB4B4617}" srcOrd="1" destOrd="0" presId="urn:microsoft.com/office/officeart/2005/8/layout/vList2"/>
    <dgm:cxn modelId="{C804BAB5-BA6B-4999-8D51-C4497DA0CFE9}" type="presParOf" srcId="{AE1D2C2C-F1C8-4C0E-8699-B80E5023DAA3}" destId="{4D894347-CCE9-4AD9-B1C4-1D7E7ADADC6D}" srcOrd="2" destOrd="0" presId="urn:microsoft.com/office/officeart/2005/8/layout/vList2"/>
    <dgm:cxn modelId="{A1276365-9CFA-4E26-B092-9E583719DD15}" type="presParOf" srcId="{AE1D2C2C-F1C8-4C0E-8699-B80E5023DAA3}" destId="{B4D51568-3C6D-45A8-8EA5-9C270B001771}" srcOrd="3" destOrd="0" presId="urn:microsoft.com/office/officeart/2005/8/layout/vList2"/>
    <dgm:cxn modelId="{E608A5BB-15F0-41D9-AF31-5EF614FFDCA3}" type="presParOf" srcId="{AE1D2C2C-F1C8-4C0E-8699-B80E5023DAA3}" destId="{3DA8BE77-AD12-422B-8CC5-0BB44096EF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34173-8F8C-4959-AC16-CFE5E9F723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BC85D46-43AD-43AC-810E-0CAE73BEF01F}">
      <dgm:prSet/>
      <dgm:spPr/>
      <dgm:t>
        <a:bodyPr/>
        <a:lstStyle/>
        <a:p>
          <a:r>
            <a:rPr lang="pt-BR" b="1"/>
            <a:t>Art. 40- Havendo empate na lista de classificação da Progressão Horizontal terá preferência, sucessivamente, o servidor:</a:t>
          </a:r>
          <a:endParaRPr lang="pt-BR"/>
        </a:p>
      </dgm:t>
    </dgm:pt>
    <dgm:pt modelId="{274EF8B7-1834-4B4B-BF4C-384EBDAF403D}" type="parTrans" cxnId="{40E6AE75-0F66-4DE0-85D2-DA964146A409}">
      <dgm:prSet/>
      <dgm:spPr/>
      <dgm:t>
        <a:bodyPr/>
        <a:lstStyle/>
        <a:p>
          <a:endParaRPr lang="pt-BR"/>
        </a:p>
      </dgm:t>
    </dgm:pt>
    <dgm:pt modelId="{49DA8D50-AF56-40E4-9A63-F7F03E309F2D}" type="sibTrans" cxnId="{40E6AE75-0F66-4DE0-85D2-DA964146A409}">
      <dgm:prSet/>
      <dgm:spPr/>
      <dgm:t>
        <a:bodyPr/>
        <a:lstStyle/>
        <a:p>
          <a:endParaRPr lang="pt-BR"/>
        </a:p>
      </dgm:t>
    </dgm:pt>
    <dgm:pt modelId="{8D62B20D-0C1D-420D-8065-7633280AE580}">
      <dgm:prSet/>
      <dgm:spPr/>
      <dgm:t>
        <a:bodyPr/>
        <a:lstStyle/>
        <a:p>
          <a:r>
            <a:rPr lang="pt-BR" b="1"/>
            <a:t>I - que utilizar somatório de carga-horária de cursos realizados pela Secretaria Municipal de Educação;</a:t>
          </a:r>
          <a:endParaRPr lang="pt-BR"/>
        </a:p>
      </dgm:t>
    </dgm:pt>
    <dgm:pt modelId="{856A3146-355B-45F5-B2B0-1DD92C97FC18}" type="parTrans" cxnId="{8951A0D3-FDDD-4943-9155-A692A0FE1507}">
      <dgm:prSet/>
      <dgm:spPr/>
      <dgm:t>
        <a:bodyPr/>
        <a:lstStyle/>
        <a:p>
          <a:endParaRPr lang="pt-BR"/>
        </a:p>
      </dgm:t>
    </dgm:pt>
    <dgm:pt modelId="{73F6DC23-ECC8-479A-8EE0-4BE148C57164}" type="sibTrans" cxnId="{8951A0D3-FDDD-4943-9155-A692A0FE1507}">
      <dgm:prSet/>
      <dgm:spPr/>
      <dgm:t>
        <a:bodyPr/>
        <a:lstStyle/>
        <a:p>
          <a:endParaRPr lang="pt-BR"/>
        </a:p>
      </dgm:t>
    </dgm:pt>
    <dgm:pt modelId="{0531B078-E2B1-4B00-8FB9-690495F75FDD}">
      <dgm:prSet/>
      <dgm:spPr/>
      <dgm:t>
        <a:bodyPr/>
        <a:lstStyle/>
        <a:p>
          <a:r>
            <a:rPr lang="pt-BR" b="1"/>
            <a:t>II - com maior tempo de serviço público municipal no cargo;</a:t>
          </a:r>
          <a:endParaRPr lang="pt-BR"/>
        </a:p>
      </dgm:t>
    </dgm:pt>
    <dgm:pt modelId="{64590963-8D93-40B2-9F0F-74AB42A6507A}" type="parTrans" cxnId="{4DD540E4-140C-476F-ABF4-3FCB04214B46}">
      <dgm:prSet/>
      <dgm:spPr/>
      <dgm:t>
        <a:bodyPr/>
        <a:lstStyle/>
        <a:p>
          <a:endParaRPr lang="pt-BR"/>
        </a:p>
      </dgm:t>
    </dgm:pt>
    <dgm:pt modelId="{509F2676-58D1-440F-9E8C-E676F0F02E3D}" type="sibTrans" cxnId="{4DD540E4-140C-476F-ABF4-3FCB04214B46}">
      <dgm:prSet/>
      <dgm:spPr/>
      <dgm:t>
        <a:bodyPr/>
        <a:lstStyle/>
        <a:p>
          <a:endParaRPr lang="pt-BR"/>
        </a:p>
      </dgm:t>
    </dgm:pt>
    <dgm:pt modelId="{72DA439D-ACFB-44D0-911A-E7DF48C6D6B6}">
      <dgm:prSet/>
      <dgm:spPr/>
      <dgm:t>
        <a:bodyPr/>
        <a:lstStyle/>
        <a:p>
          <a:r>
            <a:rPr lang="pt-BR" b="1"/>
            <a:t>III - com maior tempo de serviço em efetivo exercício de regência de classe (sala de aula);</a:t>
          </a:r>
          <a:endParaRPr lang="pt-BR"/>
        </a:p>
      </dgm:t>
    </dgm:pt>
    <dgm:pt modelId="{E620F6BC-3527-42CF-B4C7-A32AB47A7579}" type="parTrans" cxnId="{92D54BAF-6834-4E34-9A56-0A20CCAB3CA9}">
      <dgm:prSet/>
      <dgm:spPr/>
      <dgm:t>
        <a:bodyPr/>
        <a:lstStyle/>
        <a:p>
          <a:endParaRPr lang="pt-BR"/>
        </a:p>
      </dgm:t>
    </dgm:pt>
    <dgm:pt modelId="{693FE3C7-2F57-4C7D-BB43-E2F1768C7417}" type="sibTrans" cxnId="{92D54BAF-6834-4E34-9A56-0A20CCAB3CA9}">
      <dgm:prSet/>
      <dgm:spPr/>
      <dgm:t>
        <a:bodyPr/>
        <a:lstStyle/>
        <a:p>
          <a:endParaRPr lang="pt-BR"/>
        </a:p>
      </dgm:t>
    </dgm:pt>
    <dgm:pt modelId="{8BDAE169-5DA8-4219-B8BA-767DDB6D4042}">
      <dgm:prSet/>
      <dgm:spPr/>
      <dgm:t>
        <a:bodyPr/>
        <a:lstStyle/>
        <a:p>
          <a:r>
            <a:rPr lang="pt-BR" b="1"/>
            <a:t>IV – com melhor assiduidade;</a:t>
          </a:r>
          <a:endParaRPr lang="pt-BR"/>
        </a:p>
      </dgm:t>
    </dgm:pt>
    <dgm:pt modelId="{22E18A18-7F30-4034-A8E5-E5B8EA80B5F1}" type="parTrans" cxnId="{CEECCAEC-C68B-468E-B839-78094607A185}">
      <dgm:prSet/>
      <dgm:spPr/>
      <dgm:t>
        <a:bodyPr/>
        <a:lstStyle/>
        <a:p>
          <a:endParaRPr lang="pt-BR"/>
        </a:p>
      </dgm:t>
    </dgm:pt>
    <dgm:pt modelId="{E966E22D-A3CB-4C8F-9779-618AA9321DFF}" type="sibTrans" cxnId="{CEECCAEC-C68B-468E-B839-78094607A185}">
      <dgm:prSet/>
      <dgm:spPr/>
      <dgm:t>
        <a:bodyPr/>
        <a:lstStyle/>
        <a:p>
          <a:endParaRPr lang="pt-BR"/>
        </a:p>
      </dgm:t>
    </dgm:pt>
    <dgm:pt modelId="{257DAC12-766C-4BC6-BB68-7A19F0043FBD}">
      <dgm:prSet/>
      <dgm:spPr/>
      <dgm:t>
        <a:bodyPr/>
        <a:lstStyle/>
        <a:p>
          <a:r>
            <a:rPr lang="pt-BR" b="1"/>
            <a:t>V - com maior idade.</a:t>
          </a:r>
          <a:endParaRPr lang="pt-BR"/>
        </a:p>
      </dgm:t>
    </dgm:pt>
    <dgm:pt modelId="{474D8708-D899-4AA2-8DC6-85B6FBC05CFA}" type="parTrans" cxnId="{FA369EFF-C6A7-44C8-AB47-C6EC070040D4}">
      <dgm:prSet/>
      <dgm:spPr/>
      <dgm:t>
        <a:bodyPr/>
        <a:lstStyle/>
        <a:p>
          <a:endParaRPr lang="pt-BR"/>
        </a:p>
      </dgm:t>
    </dgm:pt>
    <dgm:pt modelId="{9ABA9BA6-A722-48E0-A568-FC3DF18BA8B2}" type="sibTrans" cxnId="{FA369EFF-C6A7-44C8-AB47-C6EC070040D4}">
      <dgm:prSet/>
      <dgm:spPr/>
      <dgm:t>
        <a:bodyPr/>
        <a:lstStyle/>
        <a:p>
          <a:endParaRPr lang="pt-BR"/>
        </a:p>
      </dgm:t>
    </dgm:pt>
    <dgm:pt modelId="{6CB43E00-BE4B-4857-81D4-D2C0518C1BE2}" type="pres">
      <dgm:prSet presAssocID="{DD934173-8F8C-4959-AC16-CFE5E9F72377}" presName="linearFlow" presStyleCnt="0">
        <dgm:presLayoutVars>
          <dgm:dir/>
          <dgm:resizeHandles val="exact"/>
        </dgm:presLayoutVars>
      </dgm:prSet>
      <dgm:spPr/>
    </dgm:pt>
    <dgm:pt modelId="{3F4654CE-56F8-4BCC-8EB3-3E687139D28D}" type="pres">
      <dgm:prSet presAssocID="{9BC85D46-43AD-43AC-810E-0CAE73BEF01F}" presName="composite" presStyleCnt="0"/>
      <dgm:spPr/>
    </dgm:pt>
    <dgm:pt modelId="{84F20120-B9CC-472E-B001-88AF52FF1102}" type="pres">
      <dgm:prSet presAssocID="{9BC85D46-43AD-43AC-810E-0CAE73BEF01F}" presName="imgShp" presStyleLbl="fgImgPlace1" presStyleIdx="0" presStyleCnt="6"/>
      <dgm:spPr/>
    </dgm:pt>
    <dgm:pt modelId="{04AD7EFC-98CB-43C6-A262-19F7481721A1}" type="pres">
      <dgm:prSet presAssocID="{9BC85D46-43AD-43AC-810E-0CAE73BEF01F}" presName="txShp" presStyleLbl="node1" presStyleIdx="0" presStyleCnt="6">
        <dgm:presLayoutVars>
          <dgm:bulletEnabled val="1"/>
        </dgm:presLayoutVars>
      </dgm:prSet>
      <dgm:spPr/>
    </dgm:pt>
    <dgm:pt modelId="{F4D6C952-6BB8-48C3-AF9F-CD10179F137A}" type="pres">
      <dgm:prSet presAssocID="{49DA8D50-AF56-40E4-9A63-F7F03E309F2D}" presName="spacing" presStyleCnt="0"/>
      <dgm:spPr/>
    </dgm:pt>
    <dgm:pt modelId="{94F8AC7A-4F92-4EBC-952C-DA85F4C8511E}" type="pres">
      <dgm:prSet presAssocID="{8D62B20D-0C1D-420D-8065-7633280AE580}" presName="composite" presStyleCnt="0"/>
      <dgm:spPr/>
    </dgm:pt>
    <dgm:pt modelId="{454B9842-8765-479A-8E65-5C69EB5023F3}" type="pres">
      <dgm:prSet presAssocID="{8D62B20D-0C1D-420D-8065-7633280AE580}" presName="imgShp" presStyleLbl="fgImgPlace1" presStyleIdx="1" presStyleCnt="6"/>
      <dgm:spPr/>
    </dgm:pt>
    <dgm:pt modelId="{CD3A4E95-B912-499B-91D2-5945C5731C7D}" type="pres">
      <dgm:prSet presAssocID="{8D62B20D-0C1D-420D-8065-7633280AE580}" presName="txShp" presStyleLbl="node1" presStyleIdx="1" presStyleCnt="6">
        <dgm:presLayoutVars>
          <dgm:bulletEnabled val="1"/>
        </dgm:presLayoutVars>
      </dgm:prSet>
      <dgm:spPr/>
    </dgm:pt>
    <dgm:pt modelId="{87A725EB-5C0E-44D7-8001-E9DDD760A7B9}" type="pres">
      <dgm:prSet presAssocID="{73F6DC23-ECC8-479A-8EE0-4BE148C57164}" presName="spacing" presStyleCnt="0"/>
      <dgm:spPr/>
    </dgm:pt>
    <dgm:pt modelId="{F294824B-39E5-4861-A66E-5FC6F1A2028F}" type="pres">
      <dgm:prSet presAssocID="{0531B078-E2B1-4B00-8FB9-690495F75FDD}" presName="composite" presStyleCnt="0"/>
      <dgm:spPr/>
    </dgm:pt>
    <dgm:pt modelId="{BA122C3B-C1A8-4424-BA1B-59E0D7EE462A}" type="pres">
      <dgm:prSet presAssocID="{0531B078-E2B1-4B00-8FB9-690495F75FDD}" presName="imgShp" presStyleLbl="fgImgPlace1" presStyleIdx="2" presStyleCnt="6"/>
      <dgm:spPr/>
    </dgm:pt>
    <dgm:pt modelId="{328CF8E3-2241-47B0-B924-DDC955EB6E78}" type="pres">
      <dgm:prSet presAssocID="{0531B078-E2B1-4B00-8FB9-690495F75FDD}" presName="txShp" presStyleLbl="node1" presStyleIdx="2" presStyleCnt="6">
        <dgm:presLayoutVars>
          <dgm:bulletEnabled val="1"/>
        </dgm:presLayoutVars>
      </dgm:prSet>
      <dgm:spPr/>
    </dgm:pt>
    <dgm:pt modelId="{3941C423-7493-487F-B5B0-08BB1E1C5C62}" type="pres">
      <dgm:prSet presAssocID="{509F2676-58D1-440F-9E8C-E676F0F02E3D}" presName="spacing" presStyleCnt="0"/>
      <dgm:spPr/>
    </dgm:pt>
    <dgm:pt modelId="{FFE54E74-EBE5-4B84-8FAB-57A95DE7AA38}" type="pres">
      <dgm:prSet presAssocID="{72DA439D-ACFB-44D0-911A-E7DF48C6D6B6}" presName="composite" presStyleCnt="0"/>
      <dgm:spPr/>
    </dgm:pt>
    <dgm:pt modelId="{9D70841D-DB45-40D4-81E3-421EB6A40992}" type="pres">
      <dgm:prSet presAssocID="{72DA439D-ACFB-44D0-911A-E7DF48C6D6B6}" presName="imgShp" presStyleLbl="fgImgPlace1" presStyleIdx="3" presStyleCnt="6"/>
      <dgm:spPr/>
    </dgm:pt>
    <dgm:pt modelId="{840C81D5-3E8D-48D0-8689-7074AB50F33E}" type="pres">
      <dgm:prSet presAssocID="{72DA439D-ACFB-44D0-911A-E7DF48C6D6B6}" presName="txShp" presStyleLbl="node1" presStyleIdx="3" presStyleCnt="6">
        <dgm:presLayoutVars>
          <dgm:bulletEnabled val="1"/>
        </dgm:presLayoutVars>
      </dgm:prSet>
      <dgm:spPr/>
    </dgm:pt>
    <dgm:pt modelId="{CACDA355-7576-4A64-9D09-5EA2ED0F31C9}" type="pres">
      <dgm:prSet presAssocID="{693FE3C7-2F57-4C7D-BB43-E2F1768C7417}" presName="spacing" presStyleCnt="0"/>
      <dgm:spPr/>
    </dgm:pt>
    <dgm:pt modelId="{0F913E75-3996-4F38-976C-87168E4D004B}" type="pres">
      <dgm:prSet presAssocID="{8BDAE169-5DA8-4219-B8BA-767DDB6D4042}" presName="composite" presStyleCnt="0"/>
      <dgm:spPr/>
    </dgm:pt>
    <dgm:pt modelId="{AC6E7F00-F025-478C-8675-9872D005BC6B}" type="pres">
      <dgm:prSet presAssocID="{8BDAE169-5DA8-4219-B8BA-767DDB6D4042}" presName="imgShp" presStyleLbl="fgImgPlace1" presStyleIdx="4" presStyleCnt="6"/>
      <dgm:spPr/>
    </dgm:pt>
    <dgm:pt modelId="{EC3BAF42-1620-4A5E-84E9-D5E70364594D}" type="pres">
      <dgm:prSet presAssocID="{8BDAE169-5DA8-4219-B8BA-767DDB6D4042}" presName="txShp" presStyleLbl="node1" presStyleIdx="4" presStyleCnt="6">
        <dgm:presLayoutVars>
          <dgm:bulletEnabled val="1"/>
        </dgm:presLayoutVars>
      </dgm:prSet>
      <dgm:spPr/>
    </dgm:pt>
    <dgm:pt modelId="{B274CB34-6E9E-4A4F-9B17-EE9564A3F136}" type="pres">
      <dgm:prSet presAssocID="{E966E22D-A3CB-4C8F-9779-618AA9321DFF}" presName="spacing" presStyleCnt="0"/>
      <dgm:spPr/>
    </dgm:pt>
    <dgm:pt modelId="{E1DF4133-6E7F-41AC-8933-83F1BD45E409}" type="pres">
      <dgm:prSet presAssocID="{257DAC12-766C-4BC6-BB68-7A19F0043FBD}" presName="composite" presStyleCnt="0"/>
      <dgm:spPr/>
    </dgm:pt>
    <dgm:pt modelId="{AF6EB3FE-71CF-4F7E-B34C-1D60A0A8B75C}" type="pres">
      <dgm:prSet presAssocID="{257DAC12-766C-4BC6-BB68-7A19F0043FBD}" presName="imgShp" presStyleLbl="fgImgPlace1" presStyleIdx="5" presStyleCnt="6"/>
      <dgm:spPr/>
    </dgm:pt>
    <dgm:pt modelId="{68CED5A3-6A3B-4A48-A1A7-BAE2BB147BF4}" type="pres">
      <dgm:prSet presAssocID="{257DAC12-766C-4BC6-BB68-7A19F0043FBD}" presName="txShp" presStyleLbl="node1" presStyleIdx="5" presStyleCnt="6">
        <dgm:presLayoutVars>
          <dgm:bulletEnabled val="1"/>
        </dgm:presLayoutVars>
      </dgm:prSet>
      <dgm:spPr/>
    </dgm:pt>
  </dgm:ptLst>
  <dgm:cxnLst>
    <dgm:cxn modelId="{04FC6F03-AAFB-4D98-9853-9D24E0ADBDEB}" type="presOf" srcId="{8D62B20D-0C1D-420D-8065-7633280AE580}" destId="{CD3A4E95-B912-499B-91D2-5945C5731C7D}" srcOrd="0" destOrd="0" presId="urn:microsoft.com/office/officeart/2005/8/layout/vList3"/>
    <dgm:cxn modelId="{1707060B-8E9E-4EB2-84B7-435425083BC2}" type="presOf" srcId="{0531B078-E2B1-4B00-8FB9-690495F75FDD}" destId="{328CF8E3-2241-47B0-B924-DDC955EB6E78}" srcOrd="0" destOrd="0" presId="urn:microsoft.com/office/officeart/2005/8/layout/vList3"/>
    <dgm:cxn modelId="{B30DE22A-F854-4561-A433-1671AEE448E4}" type="presOf" srcId="{9BC85D46-43AD-43AC-810E-0CAE73BEF01F}" destId="{04AD7EFC-98CB-43C6-A262-19F7481721A1}" srcOrd="0" destOrd="0" presId="urn:microsoft.com/office/officeart/2005/8/layout/vList3"/>
    <dgm:cxn modelId="{AC1ABD61-09D8-4C94-8968-D1E9660095C3}" type="presOf" srcId="{257DAC12-766C-4BC6-BB68-7A19F0043FBD}" destId="{68CED5A3-6A3B-4A48-A1A7-BAE2BB147BF4}" srcOrd="0" destOrd="0" presId="urn:microsoft.com/office/officeart/2005/8/layout/vList3"/>
    <dgm:cxn modelId="{6495D949-62EC-4858-8879-B99C2B5CBFA2}" type="presOf" srcId="{8BDAE169-5DA8-4219-B8BA-767DDB6D4042}" destId="{EC3BAF42-1620-4A5E-84E9-D5E70364594D}" srcOrd="0" destOrd="0" presId="urn:microsoft.com/office/officeart/2005/8/layout/vList3"/>
    <dgm:cxn modelId="{C69EDF4A-F9B9-4905-959E-DE43816753A4}" type="presOf" srcId="{72DA439D-ACFB-44D0-911A-E7DF48C6D6B6}" destId="{840C81D5-3E8D-48D0-8689-7074AB50F33E}" srcOrd="0" destOrd="0" presId="urn:microsoft.com/office/officeart/2005/8/layout/vList3"/>
    <dgm:cxn modelId="{40E6AE75-0F66-4DE0-85D2-DA964146A409}" srcId="{DD934173-8F8C-4959-AC16-CFE5E9F72377}" destId="{9BC85D46-43AD-43AC-810E-0CAE73BEF01F}" srcOrd="0" destOrd="0" parTransId="{274EF8B7-1834-4B4B-BF4C-384EBDAF403D}" sibTransId="{49DA8D50-AF56-40E4-9A63-F7F03E309F2D}"/>
    <dgm:cxn modelId="{3E2FB18F-41B8-41B2-9609-F23254829074}" type="presOf" srcId="{DD934173-8F8C-4959-AC16-CFE5E9F72377}" destId="{6CB43E00-BE4B-4857-81D4-D2C0518C1BE2}" srcOrd="0" destOrd="0" presId="urn:microsoft.com/office/officeart/2005/8/layout/vList3"/>
    <dgm:cxn modelId="{92D54BAF-6834-4E34-9A56-0A20CCAB3CA9}" srcId="{DD934173-8F8C-4959-AC16-CFE5E9F72377}" destId="{72DA439D-ACFB-44D0-911A-E7DF48C6D6B6}" srcOrd="3" destOrd="0" parTransId="{E620F6BC-3527-42CF-B4C7-A32AB47A7579}" sibTransId="{693FE3C7-2F57-4C7D-BB43-E2F1768C7417}"/>
    <dgm:cxn modelId="{8951A0D3-FDDD-4943-9155-A692A0FE1507}" srcId="{DD934173-8F8C-4959-AC16-CFE5E9F72377}" destId="{8D62B20D-0C1D-420D-8065-7633280AE580}" srcOrd="1" destOrd="0" parTransId="{856A3146-355B-45F5-B2B0-1DD92C97FC18}" sibTransId="{73F6DC23-ECC8-479A-8EE0-4BE148C57164}"/>
    <dgm:cxn modelId="{4DD540E4-140C-476F-ABF4-3FCB04214B46}" srcId="{DD934173-8F8C-4959-AC16-CFE5E9F72377}" destId="{0531B078-E2B1-4B00-8FB9-690495F75FDD}" srcOrd="2" destOrd="0" parTransId="{64590963-8D93-40B2-9F0F-74AB42A6507A}" sibTransId="{509F2676-58D1-440F-9E8C-E676F0F02E3D}"/>
    <dgm:cxn modelId="{CEECCAEC-C68B-468E-B839-78094607A185}" srcId="{DD934173-8F8C-4959-AC16-CFE5E9F72377}" destId="{8BDAE169-5DA8-4219-B8BA-767DDB6D4042}" srcOrd="4" destOrd="0" parTransId="{22E18A18-7F30-4034-A8E5-E5B8EA80B5F1}" sibTransId="{E966E22D-A3CB-4C8F-9779-618AA9321DFF}"/>
    <dgm:cxn modelId="{FA369EFF-C6A7-44C8-AB47-C6EC070040D4}" srcId="{DD934173-8F8C-4959-AC16-CFE5E9F72377}" destId="{257DAC12-766C-4BC6-BB68-7A19F0043FBD}" srcOrd="5" destOrd="0" parTransId="{474D8708-D899-4AA2-8DC6-85B6FBC05CFA}" sibTransId="{9ABA9BA6-A722-48E0-A568-FC3DF18BA8B2}"/>
    <dgm:cxn modelId="{E65777F7-4389-4371-BD4C-C0D70740D159}" type="presParOf" srcId="{6CB43E00-BE4B-4857-81D4-D2C0518C1BE2}" destId="{3F4654CE-56F8-4BCC-8EB3-3E687139D28D}" srcOrd="0" destOrd="0" presId="urn:microsoft.com/office/officeart/2005/8/layout/vList3"/>
    <dgm:cxn modelId="{B76085BC-6DB0-4430-ADE2-2D0BCFAF4D6B}" type="presParOf" srcId="{3F4654CE-56F8-4BCC-8EB3-3E687139D28D}" destId="{84F20120-B9CC-472E-B001-88AF52FF1102}" srcOrd="0" destOrd="0" presId="urn:microsoft.com/office/officeart/2005/8/layout/vList3"/>
    <dgm:cxn modelId="{DA4115C9-20BC-4D8C-A148-747DC0AC2724}" type="presParOf" srcId="{3F4654CE-56F8-4BCC-8EB3-3E687139D28D}" destId="{04AD7EFC-98CB-43C6-A262-19F7481721A1}" srcOrd="1" destOrd="0" presId="urn:microsoft.com/office/officeart/2005/8/layout/vList3"/>
    <dgm:cxn modelId="{2B78910F-E677-4811-9FB5-2DDCDEAE70DE}" type="presParOf" srcId="{6CB43E00-BE4B-4857-81D4-D2C0518C1BE2}" destId="{F4D6C952-6BB8-48C3-AF9F-CD10179F137A}" srcOrd="1" destOrd="0" presId="urn:microsoft.com/office/officeart/2005/8/layout/vList3"/>
    <dgm:cxn modelId="{71D8DF20-1EF3-4C20-AAEF-6A92F3BD0137}" type="presParOf" srcId="{6CB43E00-BE4B-4857-81D4-D2C0518C1BE2}" destId="{94F8AC7A-4F92-4EBC-952C-DA85F4C8511E}" srcOrd="2" destOrd="0" presId="urn:microsoft.com/office/officeart/2005/8/layout/vList3"/>
    <dgm:cxn modelId="{6AEEFA4D-B87A-404B-A381-92074AD4118E}" type="presParOf" srcId="{94F8AC7A-4F92-4EBC-952C-DA85F4C8511E}" destId="{454B9842-8765-479A-8E65-5C69EB5023F3}" srcOrd="0" destOrd="0" presId="urn:microsoft.com/office/officeart/2005/8/layout/vList3"/>
    <dgm:cxn modelId="{63728B56-FBB0-46F0-B382-20F64FAEC858}" type="presParOf" srcId="{94F8AC7A-4F92-4EBC-952C-DA85F4C8511E}" destId="{CD3A4E95-B912-499B-91D2-5945C5731C7D}" srcOrd="1" destOrd="0" presId="urn:microsoft.com/office/officeart/2005/8/layout/vList3"/>
    <dgm:cxn modelId="{638363FE-81C0-4E77-A876-D343758F866E}" type="presParOf" srcId="{6CB43E00-BE4B-4857-81D4-D2C0518C1BE2}" destId="{87A725EB-5C0E-44D7-8001-E9DDD760A7B9}" srcOrd="3" destOrd="0" presId="urn:microsoft.com/office/officeart/2005/8/layout/vList3"/>
    <dgm:cxn modelId="{AF2C51BC-B200-4B8F-9255-7F68A6DA1BFB}" type="presParOf" srcId="{6CB43E00-BE4B-4857-81D4-D2C0518C1BE2}" destId="{F294824B-39E5-4861-A66E-5FC6F1A2028F}" srcOrd="4" destOrd="0" presId="urn:microsoft.com/office/officeart/2005/8/layout/vList3"/>
    <dgm:cxn modelId="{8E5E374C-3E96-4AA4-A19A-80FE38A7F21C}" type="presParOf" srcId="{F294824B-39E5-4861-A66E-5FC6F1A2028F}" destId="{BA122C3B-C1A8-4424-BA1B-59E0D7EE462A}" srcOrd="0" destOrd="0" presId="urn:microsoft.com/office/officeart/2005/8/layout/vList3"/>
    <dgm:cxn modelId="{6432A8B6-F898-4DB1-9F61-F7704C7F16B8}" type="presParOf" srcId="{F294824B-39E5-4861-A66E-5FC6F1A2028F}" destId="{328CF8E3-2241-47B0-B924-DDC955EB6E78}" srcOrd="1" destOrd="0" presId="urn:microsoft.com/office/officeart/2005/8/layout/vList3"/>
    <dgm:cxn modelId="{6AF85BAE-E93A-43E4-AB02-2DFBD18B682B}" type="presParOf" srcId="{6CB43E00-BE4B-4857-81D4-D2C0518C1BE2}" destId="{3941C423-7493-487F-B5B0-08BB1E1C5C62}" srcOrd="5" destOrd="0" presId="urn:microsoft.com/office/officeart/2005/8/layout/vList3"/>
    <dgm:cxn modelId="{80033EB3-9924-4739-A862-77C39AB3610B}" type="presParOf" srcId="{6CB43E00-BE4B-4857-81D4-D2C0518C1BE2}" destId="{FFE54E74-EBE5-4B84-8FAB-57A95DE7AA38}" srcOrd="6" destOrd="0" presId="urn:microsoft.com/office/officeart/2005/8/layout/vList3"/>
    <dgm:cxn modelId="{76979340-C165-4235-A1C4-52340343DB81}" type="presParOf" srcId="{FFE54E74-EBE5-4B84-8FAB-57A95DE7AA38}" destId="{9D70841D-DB45-40D4-81E3-421EB6A40992}" srcOrd="0" destOrd="0" presId="urn:microsoft.com/office/officeart/2005/8/layout/vList3"/>
    <dgm:cxn modelId="{096EE55D-CB09-4FE5-9EF9-E1B3935710B1}" type="presParOf" srcId="{FFE54E74-EBE5-4B84-8FAB-57A95DE7AA38}" destId="{840C81D5-3E8D-48D0-8689-7074AB50F33E}" srcOrd="1" destOrd="0" presId="urn:microsoft.com/office/officeart/2005/8/layout/vList3"/>
    <dgm:cxn modelId="{00B5BB54-67CB-427B-B466-39674EE86C0A}" type="presParOf" srcId="{6CB43E00-BE4B-4857-81D4-D2C0518C1BE2}" destId="{CACDA355-7576-4A64-9D09-5EA2ED0F31C9}" srcOrd="7" destOrd="0" presId="urn:microsoft.com/office/officeart/2005/8/layout/vList3"/>
    <dgm:cxn modelId="{8C88966D-E745-4EE3-AB7E-5407AAA1439C}" type="presParOf" srcId="{6CB43E00-BE4B-4857-81D4-D2C0518C1BE2}" destId="{0F913E75-3996-4F38-976C-87168E4D004B}" srcOrd="8" destOrd="0" presId="urn:microsoft.com/office/officeart/2005/8/layout/vList3"/>
    <dgm:cxn modelId="{85B8CA6E-C57E-4EF9-B914-03989AC3FFA7}" type="presParOf" srcId="{0F913E75-3996-4F38-976C-87168E4D004B}" destId="{AC6E7F00-F025-478C-8675-9872D005BC6B}" srcOrd="0" destOrd="0" presId="urn:microsoft.com/office/officeart/2005/8/layout/vList3"/>
    <dgm:cxn modelId="{3AC50899-21E3-44FA-BF53-0E369C907418}" type="presParOf" srcId="{0F913E75-3996-4F38-976C-87168E4D004B}" destId="{EC3BAF42-1620-4A5E-84E9-D5E70364594D}" srcOrd="1" destOrd="0" presId="urn:microsoft.com/office/officeart/2005/8/layout/vList3"/>
    <dgm:cxn modelId="{4D131E7C-AF2C-4BEF-96A5-E6424F990ACA}" type="presParOf" srcId="{6CB43E00-BE4B-4857-81D4-D2C0518C1BE2}" destId="{B274CB34-6E9E-4A4F-9B17-EE9564A3F136}" srcOrd="9" destOrd="0" presId="urn:microsoft.com/office/officeart/2005/8/layout/vList3"/>
    <dgm:cxn modelId="{F8195C20-3126-4D73-AE4B-A0740DE3DBBE}" type="presParOf" srcId="{6CB43E00-BE4B-4857-81D4-D2C0518C1BE2}" destId="{E1DF4133-6E7F-41AC-8933-83F1BD45E409}" srcOrd="10" destOrd="0" presId="urn:microsoft.com/office/officeart/2005/8/layout/vList3"/>
    <dgm:cxn modelId="{AE50EF93-4994-4BE2-92DE-1C23705CC34D}" type="presParOf" srcId="{E1DF4133-6E7F-41AC-8933-83F1BD45E409}" destId="{AF6EB3FE-71CF-4F7E-B34C-1D60A0A8B75C}" srcOrd="0" destOrd="0" presId="urn:microsoft.com/office/officeart/2005/8/layout/vList3"/>
    <dgm:cxn modelId="{58A9B703-8C54-4C2F-9D76-F46B9F862244}" type="presParOf" srcId="{E1DF4133-6E7F-41AC-8933-83F1BD45E409}" destId="{68CED5A3-6A3B-4A48-A1A7-BAE2BB147B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4844D-AF67-431B-AA34-45A1E997DF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19E45D-1127-4ECF-BEFB-04F3272D45FD}">
      <dgm:prSet custT="1"/>
      <dgm:spPr/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§ 1º </a:t>
          </a:r>
          <a:r>
            <a:rPr lang="pt-BR" sz="1600" b="1" dirty="0">
              <a:solidFill>
                <a:schemeClr val="tx1"/>
              </a:solidFill>
            </a:rPr>
            <a:t>- A progressão horizontal do Grupo Ocupacional do Magistério dar-se-á através do aproveitamento de cada soma de cursos no total de 180 (cento e oitenta) horas, não podendo os certificados terem duração menor que 24h, tampouco o mesmo curso ser utilizado mais de uma vez. </a:t>
          </a:r>
          <a:endParaRPr lang="pt-BR" sz="1400" dirty="0">
            <a:solidFill>
              <a:schemeClr val="tx1"/>
            </a:solidFill>
          </a:endParaRPr>
        </a:p>
      </dgm:t>
    </dgm:pt>
    <dgm:pt modelId="{D3939CDA-9435-4946-9209-0E29AB626A92}" type="parTrans" cxnId="{9AC1BBC1-ECBF-4529-A053-32FECE200C79}">
      <dgm:prSet/>
      <dgm:spPr/>
      <dgm:t>
        <a:bodyPr/>
        <a:lstStyle/>
        <a:p>
          <a:endParaRPr lang="pt-BR"/>
        </a:p>
      </dgm:t>
    </dgm:pt>
    <dgm:pt modelId="{CC2C5616-D38F-4046-8F8F-6BCFDC0E4A79}" type="sibTrans" cxnId="{9AC1BBC1-ECBF-4529-A053-32FECE200C79}">
      <dgm:prSet/>
      <dgm:spPr/>
      <dgm:t>
        <a:bodyPr/>
        <a:lstStyle/>
        <a:p>
          <a:endParaRPr lang="pt-BR"/>
        </a:p>
      </dgm:t>
    </dgm:pt>
    <dgm:pt modelId="{46970B7D-604E-47BE-9AE3-81728D7E56B2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§ 3º - Os Cursos e outras </a:t>
          </a:r>
          <a:r>
            <a:rPr lang="pt-BR" sz="1800" b="1" dirty="0" err="1">
              <a:solidFill>
                <a:schemeClr val="tx1"/>
              </a:solidFill>
            </a:rPr>
            <a:t>formações</a:t>
          </a:r>
          <a:r>
            <a:rPr lang="pt-BR" sz="1800" b="1" dirty="0">
              <a:solidFill>
                <a:schemeClr val="tx1"/>
              </a:solidFill>
            </a:rPr>
            <a:t> ofertados pela Secretaria Municipal de </a:t>
          </a:r>
          <a:r>
            <a:rPr lang="pt-BR" sz="1800" b="1" dirty="0" err="1">
              <a:solidFill>
                <a:schemeClr val="tx1"/>
              </a:solidFill>
            </a:rPr>
            <a:t>Educação</a:t>
          </a:r>
          <a:r>
            <a:rPr lang="pt-BR" sz="1800" b="1" dirty="0">
              <a:solidFill>
                <a:schemeClr val="tx1"/>
              </a:solidFill>
            </a:rPr>
            <a:t> com recursos </a:t>
          </a:r>
          <a:r>
            <a:rPr lang="pt-BR" sz="1800" b="1" dirty="0" err="1">
              <a:solidFill>
                <a:schemeClr val="tx1"/>
              </a:solidFill>
            </a:rPr>
            <a:t>públicos</a:t>
          </a:r>
          <a:r>
            <a:rPr lang="pt-BR" sz="1800" b="1" dirty="0">
              <a:solidFill>
                <a:schemeClr val="tx1"/>
              </a:solidFill>
            </a:rPr>
            <a:t> municipais </a:t>
          </a:r>
          <a:r>
            <a:rPr lang="pt-BR" sz="1800" b="1" dirty="0" err="1">
              <a:solidFill>
                <a:schemeClr val="tx1"/>
              </a:solidFill>
            </a:rPr>
            <a:t>deverão</a:t>
          </a:r>
          <a:r>
            <a:rPr lang="pt-BR" sz="1800" b="1" dirty="0">
              <a:solidFill>
                <a:schemeClr val="tx1"/>
              </a:solidFill>
            </a:rPr>
            <a:t> ter </a:t>
          </a:r>
          <a:r>
            <a:rPr lang="pt-BR" sz="1800" b="1" dirty="0" err="1">
              <a:solidFill>
                <a:schemeClr val="tx1"/>
              </a:solidFill>
            </a:rPr>
            <a:t>inscrições</a:t>
          </a:r>
          <a:r>
            <a:rPr lang="pt-BR" sz="1800" b="1" dirty="0">
              <a:solidFill>
                <a:schemeClr val="tx1"/>
              </a:solidFill>
            </a:rPr>
            <a:t> abertas e ampla </a:t>
          </a:r>
          <a:r>
            <a:rPr lang="pt-BR" sz="1800" b="1" dirty="0" err="1">
              <a:solidFill>
                <a:schemeClr val="tx1"/>
              </a:solidFill>
            </a:rPr>
            <a:t>divulgação</a:t>
          </a:r>
          <a:r>
            <a:rPr lang="pt-BR" sz="1800" b="1" dirty="0">
              <a:solidFill>
                <a:schemeClr val="tx1"/>
              </a:solidFill>
            </a:rPr>
            <a:t>. </a:t>
          </a:r>
          <a:endParaRPr lang="pt-BR" sz="1800" dirty="0">
            <a:solidFill>
              <a:schemeClr val="tx1"/>
            </a:solidFill>
          </a:endParaRPr>
        </a:p>
      </dgm:t>
    </dgm:pt>
    <dgm:pt modelId="{9945A9B7-D0C0-4126-9B33-1973592DF4C2}" type="parTrans" cxnId="{203EFF5F-F915-45D9-A547-6176F16941A7}">
      <dgm:prSet/>
      <dgm:spPr/>
      <dgm:t>
        <a:bodyPr/>
        <a:lstStyle/>
        <a:p>
          <a:endParaRPr lang="pt-BR"/>
        </a:p>
      </dgm:t>
    </dgm:pt>
    <dgm:pt modelId="{2FFB84FB-7B07-4019-A13E-15FA9CBBA0EA}" type="sibTrans" cxnId="{203EFF5F-F915-45D9-A547-6176F16941A7}">
      <dgm:prSet/>
      <dgm:spPr/>
      <dgm:t>
        <a:bodyPr/>
        <a:lstStyle/>
        <a:p>
          <a:endParaRPr lang="pt-BR"/>
        </a:p>
      </dgm:t>
    </dgm:pt>
    <dgm:pt modelId="{DB9E5DB0-BE1B-484E-B519-8809F561937D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§ 4º - Quando houver mais pretendes do que vagas ofertadas nos cursos citados no </a:t>
          </a:r>
          <a:r>
            <a:rPr lang="pt-BR" sz="1600" b="1" dirty="0" err="1">
              <a:solidFill>
                <a:schemeClr val="tx1"/>
              </a:solidFill>
            </a:rPr>
            <a:t>parágrafo</a:t>
          </a:r>
          <a:r>
            <a:rPr lang="pt-BR" sz="1600" b="1" dirty="0">
              <a:solidFill>
                <a:schemeClr val="tx1"/>
              </a:solidFill>
            </a:rPr>
            <a:t> anterior, os </a:t>
          </a:r>
          <a:r>
            <a:rPr lang="pt-BR" sz="1600" b="1" dirty="0" err="1">
              <a:solidFill>
                <a:schemeClr val="tx1"/>
              </a:solidFill>
            </a:rPr>
            <a:t>critérios</a:t>
          </a:r>
          <a:r>
            <a:rPr lang="pt-BR" sz="1600" b="1" dirty="0">
              <a:solidFill>
                <a:schemeClr val="tx1"/>
              </a:solidFill>
            </a:rPr>
            <a:t> de </a:t>
          </a:r>
          <a:r>
            <a:rPr lang="pt-BR" sz="1600" b="1" dirty="0" err="1">
              <a:solidFill>
                <a:schemeClr val="tx1"/>
              </a:solidFill>
            </a:rPr>
            <a:t>seleção</a:t>
          </a:r>
          <a:r>
            <a:rPr lang="pt-BR" sz="1600" b="1" dirty="0">
              <a:solidFill>
                <a:schemeClr val="tx1"/>
              </a:solidFill>
            </a:rPr>
            <a:t> ficará a cargo da </a:t>
          </a:r>
          <a:r>
            <a:rPr lang="pt-BR" sz="1600" b="1" dirty="0" err="1">
              <a:solidFill>
                <a:schemeClr val="tx1"/>
              </a:solidFill>
            </a:rPr>
            <a:t>Comissão</a:t>
          </a:r>
          <a:r>
            <a:rPr lang="pt-BR" sz="1600" b="1" dirty="0">
              <a:solidFill>
                <a:schemeClr val="tx1"/>
              </a:solidFill>
            </a:rPr>
            <a:t> de </a:t>
          </a:r>
          <a:r>
            <a:rPr lang="pt-BR" sz="1600" b="1" dirty="0" err="1">
              <a:solidFill>
                <a:schemeClr val="tx1"/>
              </a:solidFill>
            </a:rPr>
            <a:t>Gestão</a:t>
          </a:r>
          <a:r>
            <a:rPr lang="pt-BR" sz="1600" b="1" dirty="0">
              <a:solidFill>
                <a:schemeClr val="tx1"/>
              </a:solidFill>
            </a:rPr>
            <a:t> de Carreira – CGC que deverá discutir e definir o perfil requerido para participar das </a:t>
          </a:r>
          <a:r>
            <a:rPr lang="pt-BR" sz="1600" b="1" dirty="0" err="1">
              <a:solidFill>
                <a:schemeClr val="tx1"/>
              </a:solidFill>
            </a:rPr>
            <a:t>formações</a:t>
          </a:r>
          <a:r>
            <a:rPr lang="pt-BR" sz="1600" b="1" dirty="0">
              <a:solidFill>
                <a:schemeClr val="tx1"/>
              </a:solidFill>
            </a:rPr>
            <a:t> propostas. </a:t>
          </a:r>
          <a:endParaRPr lang="pt-BR" sz="1600" dirty="0">
            <a:solidFill>
              <a:schemeClr val="tx1"/>
            </a:solidFill>
          </a:endParaRPr>
        </a:p>
      </dgm:t>
    </dgm:pt>
    <dgm:pt modelId="{074EB7F4-F61F-4D4E-A6EB-3565C9886E1B}" type="parTrans" cxnId="{E212C65C-BA25-4184-B74C-86A73854AD83}">
      <dgm:prSet/>
      <dgm:spPr/>
      <dgm:t>
        <a:bodyPr/>
        <a:lstStyle/>
        <a:p>
          <a:endParaRPr lang="pt-BR"/>
        </a:p>
      </dgm:t>
    </dgm:pt>
    <dgm:pt modelId="{777F726F-17BF-4304-81EE-C8209093144F}" type="sibTrans" cxnId="{E212C65C-BA25-4184-B74C-86A73854AD83}">
      <dgm:prSet/>
      <dgm:spPr/>
      <dgm:t>
        <a:bodyPr/>
        <a:lstStyle/>
        <a:p>
          <a:endParaRPr lang="pt-BR"/>
        </a:p>
      </dgm:t>
    </dgm:pt>
    <dgm:pt modelId="{92E2D620-F2D3-4A83-BD3E-D84183BCF09C}" type="pres">
      <dgm:prSet presAssocID="{E624844D-AF67-431B-AA34-45A1E997DF5B}" presName="linearFlow" presStyleCnt="0">
        <dgm:presLayoutVars>
          <dgm:dir/>
          <dgm:resizeHandles val="exact"/>
        </dgm:presLayoutVars>
      </dgm:prSet>
      <dgm:spPr/>
    </dgm:pt>
    <dgm:pt modelId="{165084F0-14B7-4EC7-A909-BEFB869C4C28}" type="pres">
      <dgm:prSet presAssocID="{2719E45D-1127-4ECF-BEFB-04F3272D45FD}" presName="composite" presStyleCnt="0"/>
      <dgm:spPr/>
    </dgm:pt>
    <dgm:pt modelId="{BD737487-125F-4186-A925-01A7CA0ED441}" type="pres">
      <dgm:prSet presAssocID="{2719E45D-1127-4ECF-BEFB-04F3272D45F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84045A6-37C6-41E7-B3B8-D0AC398D9621}" type="pres">
      <dgm:prSet presAssocID="{2719E45D-1127-4ECF-BEFB-04F3272D45FD}" presName="txShp" presStyleLbl="node1" presStyleIdx="0" presStyleCnt="3">
        <dgm:presLayoutVars>
          <dgm:bulletEnabled val="1"/>
        </dgm:presLayoutVars>
      </dgm:prSet>
      <dgm:spPr/>
    </dgm:pt>
    <dgm:pt modelId="{857ECB01-6779-4D79-8056-36408F47CCE1}" type="pres">
      <dgm:prSet presAssocID="{CC2C5616-D38F-4046-8F8F-6BCFDC0E4A79}" presName="spacing" presStyleCnt="0"/>
      <dgm:spPr/>
    </dgm:pt>
    <dgm:pt modelId="{FFD37723-40DA-4B49-A8CB-7F3B63953A50}" type="pres">
      <dgm:prSet presAssocID="{46970B7D-604E-47BE-9AE3-81728D7E56B2}" presName="composite" presStyleCnt="0"/>
      <dgm:spPr/>
    </dgm:pt>
    <dgm:pt modelId="{5F67C7C0-7B48-4736-A8C0-3276172335CB}" type="pres">
      <dgm:prSet presAssocID="{46970B7D-604E-47BE-9AE3-81728D7E56B2}" presName="imgShp" presStyleLbl="fgImgPlace1" presStyleIdx="1" presStyleCnt="3"/>
      <dgm:spPr/>
    </dgm:pt>
    <dgm:pt modelId="{EB24BA62-07F8-49FE-8C71-094B43459B09}" type="pres">
      <dgm:prSet presAssocID="{46970B7D-604E-47BE-9AE3-81728D7E56B2}" presName="txShp" presStyleLbl="node1" presStyleIdx="1" presStyleCnt="3">
        <dgm:presLayoutVars>
          <dgm:bulletEnabled val="1"/>
        </dgm:presLayoutVars>
      </dgm:prSet>
      <dgm:spPr/>
    </dgm:pt>
    <dgm:pt modelId="{F1559F4C-911D-48B9-AEFC-760526D21D29}" type="pres">
      <dgm:prSet presAssocID="{2FFB84FB-7B07-4019-A13E-15FA9CBBA0EA}" presName="spacing" presStyleCnt="0"/>
      <dgm:spPr/>
    </dgm:pt>
    <dgm:pt modelId="{54834FA0-6945-4886-94B2-12B0C9DF6DCC}" type="pres">
      <dgm:prSet presAssocID="{DB9E5DB0-BE1B-484E-B519-8809F561937D}" presName="composite" presStyleCnt="0"/>
      <dgm:spPr/>
    </dgm:pt>
    <dgm:pt modelId="{5B42ED54-1ED3-4410-B5E5-ECEA756A4C7E}" type="pres">
      <dgm:prSet presAssocID="{DB9E5DB0-BE1B-484E-B519-8809F561937D}" presName="imgShp" presStyleLbl="fgImgPlace1" presStyleIdx="2" presStyleCnt="3"/>
      <dgm:spPr/>
    </dgm:pt>
    <dgm:pt modelId="{24943CA0-7BF3-4135-A73B-080A4A05DC4A}" type="pres">
      <dgm:prSet presAssocID="{DB9E5DB0-BE1B-484E-B519-8809F561937D}" presName="txShp" presStyleLbl="node1" presStyleIdx="2" presStyleCnt="3">
        <dgm:presLayoutVars>
          <dgm:bulletEnabled val="1"/>
        </dgm:presLayoutVars>
      </dgm:prSet>
      <dgm:spPr/>
    </dgm:pt>
  </dgm:ptLst>
  <dgm:cxnLst>
    <dgm:cxn modelId="{456ED033-8425-44D2-8527-C13A8616AD8F}" type="presOf" srcId="{E624844D-AF67-431B-AA34-45A1E997DF5B}" destId="{92E2D620-F2D3-4A83-BD3E-D84183BCF09C}" srcOrd="0" destOrd="0" presId="urn:microsoft.com/office/officeart/2005/8/layout/vList3"/>
    <dgm:cxn modelId="{E212C65C-BA25-4184-B74C-86A73854AD83}" srcId="{E624844D-AF67-431B-AA34-45A1E997DF5B}" destId="{DB9E5DB0-BE1B-484E-B519-8809F561937D}" srcOrd="2" destOrd="0" parTransId="{074EB7F4-F61F-4D4E-A6EB-3565C9886E1B}" sibTransId="{777F726F-17BF-4304-81EE-C8209093144F}"/>
    <dgm:cxn modelId="{203EFF5F-F915-45D9-A547-6176F16941A7}" srcId="{E624844D-AF67-431B-AA34-45A1E997DF5B}" destId="{46970B7D-604E-47BE-9AE3-81728D7E56B2}" srcOrd="1" destOrd="0" parTransId="{9945A9B7-D0C0-4126-9B33-1973592DF4C2}" sibTransId="{2FFB84FB-7B07-4019-A13E-15FA9CBBA0EA}"/>
    <dgm:cxn modelId="{9142E453-1AD5-482F-A48F-B227CCD1CB98}" type="presOf" srcId="{46970B7D-604E-47BE-9AE3-81728D7E56B2}" destId="{EB24BA62-07F8-49FE-8C71-094B43459B09}" srcOrd="0" destOrd="0" presId="urn:microsoft.com/office/officeart/2005/8/layout/vList3"/>
    <dgm:cxn modelId="{8505C388-05A9-4466-BC0E-E86F89B03BAD}" type="presOf" srcId="{2719E45D-1127-4ECF-BEFB-04F3272D45FD}" destId="{884045A6-37C6-41E7-B3B8-D0AC398D9621}" srcOrd="0" destOrd="0" presId="urn:microsoft.com/office/officeart/2005/8/layout/vList3"/>
    <dgm:cxn modelId="{9AC1BBC1-ECBF-4529-A053-32FECE200C79}" srcId="{E624844D-AF67-431B-AA34-45A1E997DF5B}" destId="{2719E45D-1127-4ECF-BEFB-04F3272D45FD}" srcOrd="0" destOrd="0" parTransId="{D3939CDA-9435-4946-9209-0E29AB626A92}" sibTransId="{CC2C5616-D38F-4046-8F8F-6BCFDC0E4A79}"/>
    <dgm:cxn modelId="{BA490CF9-8975-4C14-BC13-386B71B86B2F}" type="presOf" srcId="{DB9E5DB0-BE1B-484E-B519-8809F561937D}" destId="{24943CA0-7BF3-4135-A73B-080A4A05DC4A}" srcOrd="0" destOrd="0" presId="urn:microsoft.com/office/officeart/2005/8/layout/vList3"/>
    <dgm:cxn modelId="{660C4E6B-AC94-4157-972B-E3F87E6BA2B3}" type="presParOf" srcId="{92E2D620-F2D3-4A83-BD3E-D84183BCF09C}" destId="{165084F0-14B7-4EC7-A909-BEFB869C4C28}" srcOrd="0" destOrd="0" presId="urn:microsoft.com/office/officeart/2005/8/layout/vList3"/>
    <dgm:cxn modelId="{862A0D62-DF64-420E-BDE1-BED47B316A9C}" type="presParOf" srcId="{165084F0-14B7-4EC7-A909-BEFB869C4C28}" destId="{BD737487-125F-4186-A925-01A7CA0ED441}" srcOrd="0" destOrd="0" presId="urn:microsoft.com/office/officeart/2005/8/layout/vList3"/>
    <dgm:cxn modelId="{D85E730F-DB42-4857-BC64-A469C30ED26D}" type="presParOf" srcId="{165084F0-14B7-4EC7-A909-BEFB869C4C28}" destId="{884045A6-37C6-41E7-B3B8-D0AC398D9621}" srcOrd="1" destOrd="0" presId="urn:microsoft.com/office/officeart/2005/8/layout/vList3"/>
    <dgm:cxn modelId="{383155F9-47B3-44BE-A13C-03A8D7DE0292}" type="presParOf" srcId="{92E2D620-F2D3-4A83-BD3E-D84183BCF09C}" destId="{857ECB01-6779-4D79-8056-36408F47CCE1}" srcOrd="1" destOrd="0" presId="urn:microsoft.com/office/officeart/2005/8/layout/vList3"/>
    <dgm:cxn modelId="{8B341857-F24E-436A-B170-3AC81EC2969A}" type="presParOf" srcId="{92E2D620-F2D3-4A83-BD3E-D84183BCF09C}" destId="{FFD37723-40DA-4B49-A8CB-7F3B63953A50}" srcOrd="2" destOrd="0" presId="urn:microsoft.com/office/officeart/2005/8/layout/vList3"/>
    <dgm:cxn modelId="{47AE3FCA-D9F2-4B0D-951D-E7CB16F20D4F}" type="presParOf" srcId="{FFD37723-40DA-4B49-A8CB-7F3B63953A50}" destId="{5F67C7C0-7B48-4736-A8C0-3276172335CB}" srcOrd="0" destOrd="0" presId="urn:microsoft.com/office/officeart/2005/8/layout/vList3"/>
    <dgm:cxn modelId="{44C2F3D6-6FF3-4EFD-B02D-BAAF8D1EDFCF}" type="presParOf" srcId="{FFD37723-40DA-4B49-A8CB-7F3B63953A50}" destId="{EB24BA62-07F8-49FE-8C71-094B43459B09}" srcOrd="1" destOrd="0" presId="urn:microsoft.com/office/officeart/2005/8/layout/vList3"/>
    <dgm:cxn modelId="{0EA58D93-BB9A-429C-8F64-A976C81185FF}" type="presParOf" srcId="{92E2D620-F2D3-4A83-BD3E-D84183BCF09C}" destId="{F1559F4C-911D-48B9-AEFC-760526D21D29}" srcOrd="3" destOrd="0" presId="urn:microsoft.com/office/officeart/2005/8/layout/vList3"/>
    <dgm:cxn modelId="{777F8592-392A-4629-A936-42BD018B66B7}" type="presParOf" srcId="{92E2D620-F2D3-4A83-BD3E-D84183BCF09C}" destId="{54834FA0-6945-4886-94B2-12B0C9DF6DCC}" srcOrd="4" destOrd="0" presId="urn:microsoft.com/office/officeart/2005/8/layout/vList3"/>
    <dgm:cxn modelId="{897B4799-43B6-461C-82A9-065E5B336307}" type="presParOf" srcId="{54834FA0-6945-4886-94B2-12B0C9DF6DCC}" destId="{5B42ED54-1ED3-4410-B5E5-ECEA756A4C7E}" srcOrd="0" destOrd="0" presId="urn:microsoft.com/office/officeart/2005/8/layout/vList3"/>
    <dgm:cxn modelId="{6614487C-2C20-4E23-9B04-34F98DCE6474}" type="presParOf" srcId="{54834FA0-6945-4886-94B2-12B0C9DF6DCC}" destId="{24943CA0-7BF3-4135-A73B-080A4A05DC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91BF98-5313-4556-9646-442F7D08872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28D53FF-6C3A-46E7-B1FA-AACA027C8072}">
      <dgm:prSet custT="1"/>
      <dgm:spPr/>
      <dgm:t>
        <a:bodyPr/>
        <a:lstStyle/>
        <a:p>
          <a:r>
            <a:rPr lang="pt-BR" sz="1400" b="1"/>
            <a:t>Art. 50-A- O Docente que se afastar para cursar Pós Graduação terá os seguintes limites de prazos de afastamento: </a:t>
          </a:r>
          <a:endParaRPr lang="pt-BR" sz="1400"/>
        </a:p>
      </dgm:t>
    </dgm:pt>
    <dgm:pt modelId="{F2EE8B89-86F6-4423-BBAF-3DF144CDE6DD}" type="parTrans" cxnId="{7366BAC3-35C1-46CA-A224-5BB363A9108A}">
      <dgm:prSet/>
      <dgm:spPr/>
      <dgm:t>
        <a:bodyPr/>
        <a:lstStyle/>
        <a:p>
          <a:endParaRPr lang="pt-BR" sz="2000"/>
        </a:p>
      </dgm:t>
    </dgm:pt>
    <dgm:pt modelId="{5A77FB39-9300-4789-9589-7C0312DA28EA}" type="sibTrans" cxnId="{7366BAC3-35C1-46CA-A224-5BB363A9108A}">
      <dgm:prSet/>
      <dgm:spPr/>
      <dgm:t>
        <a:bodyPr/>
        <a:lstStyle/>
        <a:p>
          <a:endParaRPr lang="pt-BR" sz="2000"/>
        </a:p>
      </dgm:t>
    </dgm:pt>
    <dgm:pt modelId="{7D7D5940-4366-4248-BB70-53BA0FFFEC9E}">
      <dgm:prSet custT="1"/>
      <dgm:spPr/>
      <dgm:t>
        <a:bodyPr/>
        <a:lstStyle/>
        <a:p>
          <a:r>
            <a:rPr lang="pt-BR" sz="1400" b="1"/>
            <a:t>I - Até 3 (três) anos para o Mestrado;</a:t>
          </a:r>
          <a:endParaRPr lang="pt-BR" sz="1400"/>
        </a:p>
      </dgm:t>
    </dgm:pt>
    <dgm:pt modelId="{15B22750-E45C-4523-966C-6FAA43479CBB}" type="parTrans" cxnId="{A223CBC9-7FFF-4BC4-AEE5-55D6248E45F4}">
      <dgm:prSet/>
      <dgm:spPr/>
      <dgm:t>
        <a:bodyPr/>
        <a:lstStyle/>
        <a:p>
          <a:endParaRPr lang="pt-BR" sz="2000"/>
        </a:p>
      </dgm:t>
    </dgm:pt>
    <dgm:pt modelId="{16897FAB-A523-4AF7-86BB-B3D76DB4F2B7}" type="sibTrans" cxnId="{A223CBC9-7FFF-4BC4-AEE5-55D6248E45F4}">
      <dgm:prSet/>
      <dgm:spPr/>
      <dgm:t>
        <a:bodyPr/>
        <a:lstStyle/>
        <a:p>
          <a:endParaRPr lang="pt-BR" sz="2000"/>
        </a:p>
      </dgm:t>
    </dgm:pt>
    <dgm:pt modelId="{29F7D191-8070-462E-971A-ABBD11B385E8}">
      <dgm:prSet custT="1"/>
      <dgm:spPr/>
      <dgm:t>
        <a:bodyPr/>
        <a:lstStyle/>
        <a:p>
          <a:r>
            <a:rPr lang="pt-BR" sz="1400" b="1"/>
            <a:t>II – Até 4 (quatro) anos para o Doutorado;</a:t>
          </a:r>
          <a:endParaRPr lang="pt-BR" sz="1400"/>
        </a:p>
      </dgm:t>
    </dgm:pt>
    <dgm:pt modelId="{37644460-02E3-4D3E-8243-AF9442020538}" type="parTrans" cxnId="{E5FB5461-EF34-4AB8-9175-865B2A89033C}">
      <dgm:prSet/>
      <dgm:spPr/>
      <dgm:t>
        <a:bodyPr/>
        <a:lstStyle/>
        <a:p>
          <a:endParaRPr lang="pt-BR" sz="2000"/>
        </a:p>
      </dgm:t>
    </dgm:pt>
    <dgm:pt modelId="{77F78427-B52D-473C-80D1-41D0FAC30454}" type="sibTrans" cxnId="{E5FB5461-EF34-4AB8-9175-865B2A89033C}">
      <dgm:prSet/>
      <dgm:spPr/>
      <dgm:t>
        <a:bodyPr/>
        <a:lstStyle/>
        <a:p>
          <a:endParaRPr lang="pt-BR" sz="2000"/>
        </a:p>
      </dgm:t>
    </dgm:pt>
    <dgm:pt modelId="{446D9C1E-8E57-4285-A243-DB121C56DA45}">
      <dgm:prSet custT="1"/>
      <dgm:spPr/>
      <dgm:t>
        <a:bodyPr/>
        <a:lstStyle/>
        <a:p>
          <a:r>
            <a:rPr lang="pt-BR" sz="1400" b="1"/>
            <a:t>III – Até 6 (seis) anos para o Mestrado/Doutorado; </a:t>
          </a:r>
          <a:endParaRPr lang="pt-BR" sz="1400"/>
        </a:p>
      </dgm:t>
    </dgm:pt>
    <dgm:pt modelId="{BBF9ECEE-150D-439A-AE92-28A0B67A0918}" type="parTrans" cxnId="{684DDCFB-D2FE-4CF2-9644-B1E40ACE3C76}">
      <dgm:prSet/>
      <dgm:spPr/>
      <dgm:t>
        <a:bodyPr/>
        <a:lstStyle/>
        <a:p>
          <a:endParaRPr lang="pt-BR" sz="2000"/>
        </a:p>
      </dgm:t>
    </dgm:pt>
    <dgm:pt modelId="{558CA255-845E-41E3-895F-02D9875C42EC}" type="sibTrans" cxnId="{684DDCFB-D2FE-4CF2-9644-B1E40ACE3C76}">
      <dgm:prSet/>
      <dgm:spPr/>
      <dgm:t>
        <a:bodyPr/>
        <a:lstStyle/>
        <a:p>
          <a:endParaRPr lang="pt-BR" sz="2000"/>
        </a:p>
      </dgm:t>
    </dgm:pt>
    <dgm:pt modelId="{B428BFD8-F979-42E7-979A-01B3F2236210}">
      <dgm:prSet custT="1"/>
      <dgm:spPr/>
      <dgm:t>
        <a:bodyPr/>
        <a:lstStyle/>
        <a:p>
          <a:r>
            <a:rPr lang="pt-BR" sz="1400" b="1" dirty="0"/>
            <a:t>§ 1º - Os afastamentos de que tratam os incisos I, II, e III </a:t>
          </a:r>
          <a:r>
            <a:rPr lang="pt-BR" sz="1400" b="1" dirty="0" err="1"/>
            <a:t>serão</a:t>
          </a:r>
          <a:r>
            <a:rPr lang="pt-BR" sz="1400" b="1" dirty="0"/>
            <a:t> concedidos inicialmente, por 1 (um) ano e </a:t>
          </a:r>
          <a:r>
            <a:rPr lang="pt-BR" sz="1400" b="1" dirty="0" err="1"/>
            <a:t>poderão</a:t>
          </a:r>
          <a:r>
            <a:rPr lang="pt-BR" sz="1400" b="1" dirty="0"/>
            <a:t> ser prorrogados, anualmente, até o limite </a:t>
          </a:r>
          <a:r>
            <a:rPr lang="pt-BR" sz="1400" b="1" dirty="0" err="1"/>
            <a:t>máximo</a:t>
          </a:r>
          <a:r>
            <a:rPr lang="pt-BR" sz="1400" b="1" dirty="0"/>
            <a:t>, levando-se em conta os </a:t>
          </a:r>
          <a:r>
            <a:rPr lang="pt-BR" sz="1400" b="1" dirty="0" err="1"/>
            <a:t>relatórios</a:t>
          </a:r>
          <a:r>
            <a:rPr lang="pt-BR" sz="1400" b="1" dirty="0"/>
            <a:t> circunstanciados de atividades realizadas pelo Docente. </a:t>
          </a:r>
          <a:endParaRPr lang="pt-BR" sz="1400" dirty="0"/>
        </a:p>
      </dgm:t>
    </dgm:pt>
    <dgm:pt modelId="{76721D21-CBBA-4C98-A2C7-AE8D85D6D671}" type="parTrans" cxnId="{0D5DC0D5-E753-443B-95EA-7946805E3DFB}">
      <dgm:prSet/>
      <dgm:spPr/>
      <dgm:t>
        <a:bodyPr/>
        <a:lstStyle/>
        <a:p>
          <a:endParaRPr lang="pt-BR" sz="2000"/>
        </a:p>
      </dgm:t>
    </dgm:pt>
    <dgm:pt modelId="{A96BB4C9-4E36-45E2-ACB7-C9FF5CC5BE8B}" type="sibTrans" cxnId="{0D5DC0D5-E753-443B-95EA-7946805E3DFB}">
      <dgm:prSet/>
      <dgm:spPr/>
      <dgm:t>
        <a:bodyPr/>
        <a:lstStyle/>
        <a:p>
          <a:endParaRPr lang="pt-BR" sz="2000"/>
        </a:p>
      </dgm:t>
    </dgm:pt>
    <dgm:pt modelId="{4DB40F4F-97A4-42CE-8224-714CD740E5FC}" type="pres">
      <dgm:prSet presAssocID="{5691BF98-5313-4556-9646-442F7D08872F}" presName="Name0" presStyleCnt="0">
        <dgm:presLayoutVars>
          <dgm:chMax val="7"/>
          <dgm:chPref val="7"/>
          <dgm:dir/>
        </dgm:presLayoutVars>
      </dgm:prSet>
      <dgm:spPr/>
    </dgm:pt>
    <dgm:pt modelId="{29C79D06-5B7E-4B23-9370-124887B36EF4}" type="pres">
      <dgm:prSet presAssocID="{5691BF98-5313-4556-9646-442F7D08872F}" presName="Name1" presStyleCnt="0"/>
      <dgm:spPr/>
    </dgm:pt>
    <dgm:pt modelId="{012A893D-0590-468C-946E-739447449E0B}" type="pres">
      <dgm:prSet presAssocID="{5691BF98-5313-4556-9646-442F7D08872F}" presName="cycle" presStyleCnt="0"/>
      <dgm:spPr/>
    </dgm:pt>
    <dgm:pt modelId="{40372A81-1CE7-4119-8645-DC0D2404B668}" type="pres">
      <dgm:prSet presAssocID="{5691BF98-5313-4556-9646-442F7D08872F}" presName="srcNode" presStyleLbl="node1" presStyleIdx="0" presStyleCnt="5"/>
      <dgm:spPr/>
    </dgm:pt>
    <dgm:pt modelId="{F8F48659-C642-4A10-BFCD-0607DF181CFB}" type="pres">
      <dgm:prSet presAssocID="{5691BF98-5313-4556-9646-442F7D08872F}" presName="conn" presStyleLbl="parChTrans1D2" presStyleIdx="0" presStyleCnt="1"/>
      <dgm:spPr/>
    </dgm:pt>
    <dgm:pt modelId="{40C5A750-9B83-4B57-9906-177250059584}" type="pres">
      <dgm:prSet presAssocID="{5691BF98-5313-4556-9646-442F7D08872F}" presName="extraNode" presStyleLbl="node1" presStyleIdx="0" presStyleCnt="5"/>
      <dgm:spPr/>
    </dgm:pt>
    <dgm:pt modelId="{5EA3AA28-77B6-4C4E-9AB5-BE96A87EF4BF}" type="pres">
      <dgm:prSet presAssocID="{5691BF98-5313-4556-9646-442F7D08872F}" presName="dstNode" presStyleLbl="node1" presStyleIdx="0" presStyleCnt="5"/>
      <dgm:spPr/>
    </dgm:pt>
    <dgm:pt modelId="{E44ABE0C-036F-4FC6-8339-D1AA0B18EA6D}" type="pres">
      <dgm:prSet presAssocID="{028D53FF-6C3A-46E7-B1FA-AACA027C8072}" presName="text_1" presStyleLbl="node1" presStyleIdx="0" presStyleCnt="5">
        <dgm:presLayoutVars>
          <dgm:bulletEnabled val="1"/>
        </dgm:presLayoutVars>
      </dgm:prSet>
      <dgm:spPr/>
    </dgm:pt>
    <dgm:pt modelId="{4EDBCDC2-7D7C-4A7B-A9A2-C0BA94B9E312}" type="pres">
      <dgm:prSet presAssocID="{028D53FF-6C3A-46E7-B1FA-AACA027C8072}" presName="accent_1" presStyleCnt="0"/>
      <dgm:spPr/>
    </dgm:pt>
    <dgm:pt modelId="{C1944316-F8D2-4C72-B12E-53021E72DDF8}" type="pres">
      <dgm:prSet presAssocID="{028D53FF-6C3A-46E7-B1FA-AACA027C8072}" presName="accentRepeatNode" presStyleLbl="solidFgAcc1" presStyleIdx="0" presStyleCnt="5"/>
      <dgm:spPr/>
    </dgm:pt>
    <dgm:pt modelId="{FEA1117D-FD42-431A-9F6A-A105617F435E}" type="pres">
      <dgm:prSet presAssocID="{7D7D5940-4366-4248-BB70-53BA0FFFEC9E}" presName="text_2" presStyleLbl="node1" presStyleIdx="1" presStyleCnt="5">
        <dgm:presLayoutVars>
          <dgm:bulletEnabled val="1"/>
        </dgm:presLayoutVars>
      </dgm:prSet>
      <dgm:spPr/>
    </dgm:pt>
    <dgm:pt modelId="{767EF865-F50C-444F-84CD-687D9BFDD7FE}" type="pres">
      <dgm:prSet presAssocID="{7D7D5940-4366-4248-BB70-53BA0FFFEC9E}" presName="accent_2" presStyleCnt="0"/>
      <dgm:spPr/>
    </dgm:pt>
    <dgm:pt modelId="{364E1C94-56C3-4384-8D8F-E742188684FE}" type="pres">
      <dgm:prSet presAssocID="{7D7D5940-4366-4248-BB70-53BA0FFFEC9E}" presName="accentRepeatNode" presStyleLbl="solidFgAcc1" presStyleIdx="1" presStyleCnt="5"/>
      <dgm:spPr/>
    </dgm:pt>
    <dgm:pt modelId="{CCF00EAD-7E95-4758-A167-C9C189B856C1}" type="pres">
      <dgm:prSet presAssocID="{29F7D191-8070-462E-971A-ABBD11B385E8}" presName="text_3" presStyleLbl="node1" presStyleIdx="2" presStyleCnt="5">
        <dgm:presLayoutVars>
          <dgm:bulletEnabled val="1"/>
        </dgm:presLayoutVars>
      </dgm:prSet>
      <dgm:spPr/>
    </dgm:pt>
    <dgm:pt modelId="{DF85A78B-7CEA-447F-823B-C14F64362508}" type="pres">
      <dgm:prSet presAssocID="{29F7D191-8070-462E-971A-ABBD11B385E8}" presName="accent_3" presStyleCnt="0"/>
      <dgm:spPr/>
    </dgm:pt>
    <dgm:pt modelId="{E97B2B98-4AB4-46C4-A029-497FE036F8BA}" type="pres">
      <dgm:prSet presAssocID="{29F7D191-8070-462E-971A-ABBD11B385E8}" presName="accentRepeatNode" presStyleLbl="solidFgAcc1" presStyleIdx="2" presStyleCnt="5"/>
      <dgm:spPr/>
    </dgm:pt>
    <dgm:pt modelId="{7EAA54F5-A185-47AE-9028-CBC30D9A39D2}" type="pres">
      <dgm:prSet presAssocID="{446D9C1E-8E57-4285-A243-DB121C56DA45}" presName="text_4" presStyleLbl="node1" presStyleIdx="3" presStyleCnt="5">
        <dgm:presLayoutVars>
          <dgm:bulletEnabled val="1"/>
        </dgm:presLayoutVars>
      </dgm:prSet>
      <dgm:spPr/>
    </dgm:pt>
    <dgm:pt modelId="{7949F0CD-D819-4552-BF2E-67D1496A1B66}" type="pres">
      <dgm:prSet presAssocID="{446D9C1E-8E57-4285-A243-DB121C56DA45}" presName="accent_4" presStyleCnt="0"/>
      <dgm:spPr/>
    </dgm:pt>
    <dgm:pt modelId="{19A62DCF-E617-40DF-945A-99AF5158F9FB}" type="pres">
      <dgm:prSet presAssocID="{446D9C1E-8E57-4285-A243-DB121C56DA45}" presName="accentRepeatNode" presStyleLbl="solidFgAcc1" presStyleIdx="3" presStyleCnt="5"/>
      <dgm:spPr/>
    </dgm:pt>
    <dgm:pt modelId="{9BD5F6A4-3AAB-4597-860F-272E929324DB}" type="pres">
      <dgm:prSet presAssocID="{B428BFD8-F979-42E7-979A-01B3F2236210}" presName="text_5" presStyleLbl="node1" presStyleIdx="4" presStyleCnt="5" custScaleY="138759">
        <dgm:presLayoutVars>
          <dgm:bulletEnabled val="1"/>
        </dgm:presLayoutVars>
      </dgm:prSet>
      <dgm:spPr/>
    </dgm:pt>
    <dgm:pt modelId="{6D20A678-BFD8-45DB-98D1-24EA7E131A7D}" type="pres">
      <dgm:prSet presAssocID="{B428BFD8-F979-42E7-979A-01B3F2236210}" presName="accent_5" presStyleCnt="0"/>
      <dgm:spPr/>
    </dgm:pt>
    <dgm:pt modelId="{F08DBC92-4378-44F4-899E-3022F009DB43}" type="pres">
      <dgm:prSet presAssocID="{B428BFD8-F979-42E7-979A-01B3F2236210}" presName="accentRepeatNode" presStyleLbl="solidFgAcc1" presStyleIdx="4" presStyleCnt="5"/>
      <dgm:spPr/>
    </dgm:pt>
  </dgm:ptLst>
  <dgm:cxnLst>
    <dgm:cxn modelId="{B0DF2712-6FE7-458A-8A91-9C17FC71DCA3}" type="presOf" srcId="{028D53FF-6C3A-46E7-B1FA-AACA027C8072}" destId="{E44ABE0C-036F-4FC6-8339-D1AA0B18EA6D}" srcOrd="0" destOrd="0" presId="urn:microsoft.com/office/officeart/2008/layout/VerticalCurvedList"/>
    <dgm:cxn modelId="{0402722F-0947-4067-B2CF-B4F034EF7FB5}" type="presOf" srcId="{29F7D191-8070-462E-971A-ABBD11B385E8}" destId="{CCF00EAD-7E95-4758-A167-C9C189B856C1}" srcOrd="0" destOrd="0" presId="urn:microsoft.com/office/officeart/2008/layout/VerticalCurvedList"/>
    <dgm:cxn modelId="{E5FB5461-EF34-4AB8-9175-865B2A89033C}" srcId="{5691BF98-5313-4556-9646-442F7D08872F}" destId="{29F7D191-8070-462E-971A-ABBD11B385E8}" srcOrd="2" destOrd="0" parTransId="{37644460-02E3-4D3E-8243-AF9442020538}" sibTransId="{77F78427-B52D-473C-80D1-41D0FAC30454}"/>
    <dgm:cxn modelId="{79409D7E-52DB-4E26-9616-15B87323AA52}" type="presOf" srcId="{7D7D5940-4366-4248-BB70-53BA0FFFEC9E}" destId="{FEA1117D-FD42-431A-9F6A-A105617F435E}" srcOrd="0" destOrd="0" presId="urn:microsoft.com/office/officeart/2008/layout/VerticalCurvedList"/>
    <dgm:cxn modelId="{F88E768C-AB48-4629-957F-3F32BB7F2373}" type="presOf" srcId="{5A77FB39-9300-4789-9589-7C0312DA28EA}" destId="{F8F48659-C642-4A10-BFCD-0607DF181CFB}" srcOrd="0" destOrd="0" presId="urn:microsoft.com/office/officeart/2008/layout/VerticalCurvedList"/>
    <dgm:cxn modelId="{6386179C-11B3-4C7F-8287-D580264B5323}" type="presOf" srcId="{5691BF98-5313-4556-9646-442F7D08872F}" destId="{4DB40F4F-97A4-42CE-8224-714CD740E5FC}" srcOrd="0" destOrd="0" presId="urn:microsoft.com/office/officeart/2008/layout/VerticalCurvedList"/>
    <dgm:cxn modelId="{7366BAC3-35C1-46CA-A224-5BB363A9108A}" srcId="{5691BF98-5313-4556-9646-442F7D08872F}" destId="{028D53FF-6C3A-46E7-B1FA-AACA027C8072}" srcOrd="0" destOrd="0" parTransId="{F2EE8B89-86F6-4423-BBAF-3DF144CDE6DD}" sibTransId="{5A77FB39-9300-4789-9589-7C0312DA28EA}"/>
    <dgm:cxn modelId="{A223CBC9-7FFF-4BC4-AEE5-55D6248E45F4}" srcId="{5691BF98-5313-4556-9646-442F7D08872F}" destId="{7D7D5940-4366-4248-BB70-53BA0FFFEC9E}" srcOrd="1" destOrd="0" parTransId="{15B22750-E45C-4523-966C-6FAA43479CBB}" sibTransId="{16897FAB-A523-4AF7-86BB-B3D76DB4F2B7}"/>
    <dgm:cxn modelId="{0D5DC0D5-E753-443B-95EA-7946805E3DFB}" srcId="{5691BF98-5313-4556-9646-442F7D08872F}" destId="{B428BFD8-F979-42E7-979A-01B3F2236210}" srcOrd="4" destOrd="0" parTransId="{76721D21-CBBA-4C98-A2C7-AE8D85D6D671}" sibTransId="{A96BB4C9-4E36-45E2-ACB7-C9FF5CC5BE8B}"/>
    <dgm:cxn modelId="{9C033DD8-2BD3-4958-B098-8A88CB1E6C48}" type="presOf" srcId="{446D9C1E-8E57-4285-A243-DB121C56DA45}" destId="{7EAA54F5-A185-47AE-9028-CBC30D9A39D2}" srcOrd="0" destOrd="0" presId="urn:microsoft.com/office/officeart/2008/layout/VerticalCurvedList"/>
    <dgm:cxn modelId="{0CD8C6E8-C7DB-4B7C-BBD0-8CAA71E679ED}" type="presOf" srcId="{B428BFD8-F979-42E7-979A-01B3F2236210}" destId="{9BD5F6A4-3AAB-4597-860F-272E929324DB}" srcOrd="0" destOrd="0" presId="urn:microsoft.com/office/officeart/2008/layout/VerticalCurvedList"/>
    <dgm:cxn modelId="{684DDCFB-D2FE-4CF2-9644-B1E40ACE3C76}" srcId="{5691BF98-5313-4556-9646-442F7D08872F}" destId="{446D9C1E-8E57-4285-A243-DB121C56DA45}" srcOrd="3" destOrd="0" parTransId="{BBF9ECEE-150D-439A-AE92-28A0B67A0918}" sibTransId="{558CA255-845E-41E3-895F-02D9875C42EC}"/>
    <dgm:cxn modelId="{BCD3EB27-5C19-4C21-9592-1AB6DCE7DA9D}" type="presParOf" srcId="{4DB40F4F-97A4-42CE-8224-714CD740E5FC}" destId="{29C79D06-5B7E-4B23-9370-124887B36EF4}" srcOrd="0" destOrd="0" presId="urn:microsoft.com/office/officeart/2008/layout/VerticalCurvedList"/>
    <dgm:cxn modelId="{4231BD3B-A8CB-41DB-802B-3F5FC93A5395}" type="presParOf" srcId="{29C79D06-5B7E-4B23-9370-124887B36EF4}" destId="{012A893D-0590-468C-946E-739447449E0B}" srcOrd="0" destOrd="0" presId="urn:microsoft.com/office/officeart/2008/layout/VerticalCurvedList"/>
    <dgm:cxn modelId="{CE0C7875-EFE0-491F-9FF1-B248F094D960}" type="presParOf" srcId="{012A893D-0590-468C-946E-739447449E0B}" destId="{40372A81-1CE7-4119-8645-DC0D2404B668}" srcOrd="0" destOrd="0" presId="urn:microsoft.com/office/officeart/2008/layout/VerticalCurvedList"/>
    <dgm:cxn modelId="{A86CDEF8-32D8-4781-94C9-015B736C6C45}" type="presParOf" srcId="{012A893D-0590-468C-946E-739447449E0B}" destId="{F8F48659-C642-4A10-BFCD-0607DF181CFB}" srcOrd="1" destOrd="0" presId="urn:microsoft.com/office/officeart/2008/layout/VerticalCurvedList"/>
    <dgm:cxn modelId="{4E09BA73-0835-488D-AB59-2E88C4FCF3DA}" type="presParOf" srcId="{012A893D-0590-468C-946E-739447449E0B}" destId="{40C5A750-9B83-4B57-9906-177250059584}" srcOrd="2" destOrd="0" presId="urn:microsoft.com/office/officeart/2008/layout/VerticalCurvedList"/>
    <dgm:cxn modelId="{7CE6648F-162E-482D-9089-2A9BED80ED48}" type="presParOf" srcId="{012A893D-0590-468C-946E-739447449E0B}" destId="{5EA3AA28-77B6-4C4E-9AB5-BE96A87EF4BF}" srcOrd="3" destOrd="0" presId="urn:microsoft.com/office/officeart/2008/layout/VerticalCurvedList"/>
    <dgm:cxn modelId="{BF1DFCF2-8BB2-49D9-BBC5-A85E8E5CF388}" type="presParOf" srcId="{29C79D06-5B7E-4B23-9370-124887B36EF4}" destId="{E44ABE0C-036F-4FC6-8339-D1AA0B18EA6D}" srcOrd="1" destOrd="0" presId="urn:microsoft.com/office/officeart/2008/layout/VerticalCurvedList"/>
    <dgm:cxn modelId="{5D195B93-113B-4B62-B59B-B167CE0CBD66}" type="presParOf" srcId="{29C79D06-5B7E-4B23-9370-124887B36EF4}" destId="{4EDBCDC2-7D7C-4A7B-A9A2-C0BA94B9E312}" srcOrd="2" destOrd="0" presId="urn:microsoft.com/office/officeart/2008/layout/VerticalCurvedList"/>
    <dgm:cxn modelId="{0BA29334-8703-413D-8F42-EE112BF901DA}" type="presParOf" srcId="{4EDBCDC2-7D7C-4A7B-A9A2-C0BA94B9E312}" destId="{C1944316-F8D2-4C72-B12E-53021E72DDF8}" srcOrd="0" destOrd="0" presId="urn:microsoft.com/office/officeart/2008/layout/VerticalCurvedList"/>
    <dgm:cxn modelId="{1D58E9B8-079D-4428-B01D-AC0A193EB44E}" type="presParOf" srcId="{29C79D06-5B7E-4B23-9370-124887B36EF4}" destId="{FEA1117D-FD42-431A-9F6A-A105617F435E}" srcOrd="3" destOrd="0" presId="urn:microsoft.com/office/officeart/2008/layout/VerticalCurvedList"/>
    <dgm:cxn modelId="{6870D2D8-88D2-4570-B402-E89D1CC95423}" type="presParOf" srcId="{29C79D06-5B7E-4B23-9370-124887B36EF4}" destId="{767EF865-F50C-444F-84CD-687D9BFDD7FE}" srcOrd="4" destOrd="0" presId="urn:microsoft.com/office/officeart/2008/layout/VerticalCurvedList"/>
    <dgm:cxn modelId="{9B160F05-20AA-4F32-82DC-A685F5E55948}" type="presParOf" srcId="{767EF865-F50C-444F-84CD-687D9BFDD7FE}" destId="{364E1C94-56C3-4384-8D8F-E742188684FE}" srcOrd="0" destOrd="0" presId="urn:microsoft.com/office/officeart/2008/layout/VerticalCurvedList"/>
    <dgm:cxn modelId="{ACD71DC4-DB62-4430-BDFC-083D05476920}" type="presParOf" srcId="{29C79D06-5B7E-4B23-9370-124887B36EF4}" destId="{CCF00EAD-7E95-4758-A167-C9C189B856C1}" srcOrd="5" destOrd="0" presId="urn:microsoft.com/office/officeart/2008/layout/VerticalCurvedList"/>
    <dgm:cxn modelId="{C14504ED-DAF3-497C-8F49-5BD2E21BD4AB}" type="presParOf" srcId="{29C79D06-5B7E-4B23-9370-124887B36EF4}" destId="{DF85A78B-7CEA-447F-823B-C14F64362508}" srcOrd="6" destOrd="0" presId="urn:microsoft.com/office/officeart/2008/layout/VerticalCurvedList"/>
    <dgm:cxn modelId="{747B116D-3C44-42C2-A31A-A977BD561186}" type="presParOf" srcId="{DF85A78B-7CEA-447F-823B-C14F64362508}" destId="{E97B2B98-4AB4-46C4-A029-497FE036F8BA}" srcOrd="0" destOrd="0" presId="urn:microsoft.com/office/officeart/2008/layout/VerticalCurvedList"/>
    <dgm:cxn modelId="{9107AA9B-55F4-48E2-9C82-83D8B35B6E6B}" type="presParOf" srcId="{29C79D06-5B7E-4B23-9370-124887B36EF4}" destId="{7EAA54F5-A185-47AE-9028-CBC30D9A39D2}" srcOrd="7" destOrd="0" presId="urn:microsoft.com/office/officeart/2008/layout/VerticalCurvedList"/>
    <dgm:cxn modelId="{9CB2024F-68A5-44D9-9D73-F90457D58B16}" type="presParOf" srcId="{29C79D06-5B7E-4B23-9370-124887B36EF4}" destId="{7949F0CD-D819-4552-BF2E-67D1496A1B66}" srcOrd="8" destOrd="0" presId="urn:microsoft.com/office/officeart/2008/layout/VerticalCurvedList"/>
    <dgm:cxn modelId="{6FCD8279-4444-4C3A-B4E8-5F610A3CF837}" type="presParOf" srcId="{7949F0CD-D819-4552-BF2E-67D1496A1B66}" destId="{19A62DCF-E617-40DF-945A-99AF5158F9FB}" srcOrd="0" destOrd="0" presId="urn:microsoft.com/office/officeart/2008/layout/VerticalCurvedList"/>
    <dgm:cxn modelId="{15AF80DA-84B5-42D5-BFBE-4DB6AE95B091}" type="presParOf" srcId="{29C79D06-5B7E-4B23-9370-124887B36EF4}" destId="{9BD5F6A4-3AAB-4597-860F-272E929324DB}" srcOrd="9" destOrd="0" presId="urn:microsoft.com/office/officeart/2008/layout/VerticalCurvedList"/>
    <dgm:cxn modelId="{4C95E6D7-C2F4-492E-BBA3-B365EFC214F1}" type="presParOf" srcId="{29C79D06-5B7E-4B23-9370-124887B36EF4}" destId="{6D20A678-BFD8-45DB-98D1-24EA7E131A7D}" srcOrd="10" destOrd="0" presId="urn:microsoft.com/office/officeart/2008/layout/VerticalCurvedList"/>
    <dgm:cxn modelId="{198A6F91-948F-43C9-8124-2D0907BA15E2}" type="presParOf" srcId="{6D20A678-BFD8-45DB-98D1-24EA7E131A7D}" destId="{F08DBC92-4378-44F4-899E-3022F009DB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1E8B6-E158-4234-A4FF-6EC4439CF516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288FE32-E34F-4685-9260-990B8A328A8F}">
      <dgm:prSet/>
      <dgm:spPr/>
      <dgm:t>
        <a:bodyPr/>
        <a:lstStyle/>
        <a:p>
          <a:r>
            <a:rPr lang="pt-BR" b="1" dirty="0"/>
            <a:t>Art. 50-C  - Compete ao Chefe do Poder Executivo autorizar o afastamento do integrante do </a:t>
          </a:r>
          <a:r>
            <a:rPr lang="pt-BR" b="1" dirty="0" err="1"/>
            <a:t>Magistério</a:t>
          </a:r>
          <a:r>
            <a:rPr lang="pt-BR" b="1" dirty="0"/>
            <a:t> aprovado em seleção pública, devendo a </a:t>
          </a:r>
          <a:r>
            <a:rPr lang="pt-BR" b="1" dirty="0" err="1"/>
            <a:t>administração</a:t>
          </a:r>
          <a:r>
            <a:rPr lang="pt-BR" b="1" dirty="0"/>
            <a:t> arcar com a </a:t>
          </a:r>
          <a:r>
            <a:rPr lang="pt-BR" b="1" dirty="0" err="1"/>
            <a:t>remuneração</a:t>
          </a:r>
          <a:r>
            <a:rPr lang="pt-BR" b="1" dirty="0"/>
            <a:t> integral durante o </a:t>
          </a:r>
          <a:r>
            <a:rPr lang="pt-BR" b="1" dirty="0" err="1"/>
            <a:t>período</a:t>
          </a:r>
          <a:r>
            <a:rPr lang="pt-BR" b="1" dirty="0"/>
            <a:t> de estudo, para participar de Curso de </a:t>
          </a:r>
          <a:r>
            <a:rPr lang="pt-BR" b="1" dirty="0" err="1"/>
            <a:t>Pós-Graduação</a:t>
          </a:r>
          <a:r>
            <a:rPr lang="pt-BR" b="1" dirty="0"/>
            <a:t>, exclusivamente nos </a:t>
          </a:r>
          <a:r>
            <a:rPr lang="pt-BR" b="1" dirty="0" err="1"/>
            <a:t>níveis</a:t>
          </a:r>
          <a:r>
            <a:rPr lang="pt-BR" b="1" dirty="0"/>
            <a:t> de Mestrado e Doutorado, e segundo </a:t>
          </a:r>
          <a:r>
            <a:rPr lang="pt-BR" b="1" dirty="0" err="1"/>
            <a:t>critérios</a:t>
          </a:r>
          <a:r>
            <a:rPr lang="pt-BR" b="1" dirty="0"/>
            <a:t> a serem definidos por Decreto do Chefe do Poder Executivo Municipal, com anuência da </a:t>
          </a:r>
          <a:r>
            <a:rPr lang="pt-BR" b="1" dirty="0" err="1"/>
            <a:t>Comissão</a:t>
          </a:r>
          <a:r>
            <a:rPr lang="pt-BR" b="1" dirty="0"/>
            <a:t> de </a:t>
          </a:r>
          <a:r>
            <a:rPr lang="pt-BR" b="1" dirty="0" err="1"/>
            <a:t>Gestão</a:t>
          </a:r>
          <a:r>
            <a:rPr lang="pt-BR" b="1" dirty="0"/>
            <a:t> de Carreira, bem como prorrogar o respectivo prazo, quando </a:t>
          </a:r>
          <a:r>
            <a:rPr lang="pt-BR" b="1" dirty="0" err="1"/>
            <a:t>necessário</a:t>
          </a:r>
          <a:r>
            <a:rPr lang="pt-BR" b="1" dirty="0"/>
            <a:t>, mediante parecer da </a:t>
          </a:r>
          <a:r>
            <a:rPr lang="pt-BR" b="1" dirty="0" err="1"/>
            <a:t>Comissão</a:t>
          </a:r>
          <a:r>
            <a:rPr lang="pt-BR" b="1" dirty="0"/>
            <a:t> e do </a:t>
          </a:r>
          <a:r>
            <a:rPr lang="pt-BR" b="1" dirty="0" err="1"/>
            <a:t>Secretário</a:t>
          </a:r>
          <a:r>
            <a:rPr lang="pt-BR" b="1" dirty="0"/>
            <a:t> de </a:t>
          </a:r>
          <a:r>
            <a:rPr lang="pt-BR" b="1" dirty="0" err="1"/>
            <a:t>Educação</a:t>
          </a:r>
          <a:r>
            <a:rPr lang="pt-BR" b="1" dirty="0"/>
            <a:t>.</a:t>
          </a:r>
          <a:endParaRPr lang="pt-BR" dirty="0"/>
        </a:p>
      </dgm:t>
    </dgm:pt>
    <dgm:pt modelId="{087898C6-1005-4773-956B-660D822659E4}" type="parTrans" cxnId="{497AB36D-DB0C-41E0-822D-E82E70A0543C}">
      <dgm:prSet/>
      <dgm:spPr/>
      <dgm:t>
        <a:bodyPr/>
        <a:lstStyle/>
        <a:p>
          <a:endParaRPr lang="pt-BR"/>
        </a:p>
      </dgm:t>
    </dgm:pt>
    <dgm:pt modelId="{0367D434-73D6-47AC-9C26-DB07524D1380}" type="sibTrans" cxnId="{497AB36D-DB0C-41E0-822D-E82E70A0543C}">
      <dgm:prSet/>
      <dgm:spPr/>
      <dgm:t>
        <a:bodyPr/>
        <a:lstStyle/>
        <a:p>
          <a:endParaRPr lang="pt-BR"/>
        </a:p>
      </dgm:t>
    </dgm:pt>
    <dgm:pt modelId="{EA1A8EC1-DB6B-410E-A3D1-7BC5ACCBCA10}">
      <dgm:prSet/>
      <dgm:spPr/>
      <dgm:t>
        <a:bodyPr/>
        <a:lstStyle/>
        <a:p>
          <a:r>
            <a:rPr lang="pt-BR" b="1"/>
            <a:t>Parágrafo Único - O profissional do magistério, liberado para cursar pós-graduação, a qualquer nível, obrigar-se-á ao envio sistemático e semestral, do relatório circunstanciado do andamento do curso em desenvolvimento, para avaliação e acompanhamento pelo setor competente da Secretaria de Educação. </a:t>
          </a:r>
          <a:endParaRPr lang="pt-BR"/>
        </a:p>
      </dgm:t>
    </dgm:pt>
    <dgm:pt modelId="{E1AF9BCD-10DF-4F49-B090-EB422B6D613F}" type="parTrans" cxnId="{3FE1AB3A-2B70-457F-A9D9-CB81DE2A2D7A}">
      <dgm:prSet/>
      <dgm:spPr/>
      <dgm:t>
        <a:bodyPr/>
        <a:lstStyle/>
        <a:p>
          <a:endParaRPr lang="pt-BR"/>
        </a:p>
      </dgm:t>
    </dgm:pt>
    <dgm:pt modelId="{3B193B7E-4B61-47D8-A58A-2582C35A5F31}" type="sibTrans" cxnId="{3FE1AB3A-2B70-457F-A9D9-CB81DE2A2D7A}">
      <dgm:prSet/>
      <dgm:spPr/>
      <dgm:t>
        <a:bodyPr/>
        <a:lstStyle/>
        <a:p>
          <a:endParaRPr lang="pt-BR"/>
        </a:p>
      </dgm:t>
    </dgm:pt>
    <dgm:pt modelId="{F3A9922B-D4CF-468E-A07D-A0A1CD3A9E05}" type="pres">
      <dgm:prSet presAssocID="{35C1E8B6-E158-4234-A4FF-6EC4439CF516}" presName="diagram" presStyleCnt="0">
        <dgm:presLayoutVars>
          <dgm:dir/>
          <dgm:resizeHandles val="exact"/>
        </dgm:presLayoutVars>
      </dgm:prSet>
      <dgm:spPr/>
    </dgm:pt>
    <dgm:pt modelId="{A4E6B752-EC4F-4AF0-9A96-91AE039C0AA9}" type="pres">
      <dgm:prSet presAssocID="{9288FE32-E34F-4685-9260-990B8A328A8F}" presName="node" presStyleLbl="node1" presStyleIdx="0" presStyleCnt="2" custScaleY="112210">
        <dgm:presLayoutVars>
          <dgm:bulletEnabled val="1"/>
        </dgm:presLayoutVars>
      </dgm:prSet>
      <dgm:spPr/>
    </dgm:pt>
    <dgm:pt modelId="{619111C0-B53D-48EC-9FCF-F8D66765CF2F}" type="pres">
      <dgm:prSet presAssocID="{0367D434-73D6-47AC-9C26-DB07524D1380}" presName="sibTrans" presStyleCnt="0"/>
      <dgm:spPr/>
    </dgm:pt>
    <dgm:pt modelId="{91B37CBC-CB94-4B65-8430-3D41CC3553A8}" type="pres">
      <dgm:prSet presAssocID="{EA1A8EC1-DB6B-410E-A3D1-7BC5ACCBCA10}" presName="node" presStyleLbl="node1" presStyleIdx="1" presStyleCnt="2" custScaleY="110458">
        <dgm:presLayoutVars>
          <dgm:bulletEnabled val="1"/>
        </dgm:presLayoutVars>
      </dgm:prSet>
      <dgm:spPr/>
    </dgm:pt>
  </dgm:ptLst>
  <dgm:cxnLst>
    <dgm:cxn modelId="{A625752C-FA03-4B1A-8A8F-A2637F07F9B2}" type="presOf" srcId="{9288FE32-E34F-4685-9260-990B8A328A8F}" destId="{A4E6B752-EC4F-4AF0-9A96-91AE039C0AA9}" srcOrd="0" destOrd="0" presId="urn:microsoft.com/office/officeart/2005/8/layout/default"/>
    <dgm:cxn modelId="{D89CA62E-7872-4144-BE46-0F7B4B5CD6A8}" type="presOf" srcId="{EA1A8EC1-DB6B-410E-A3D1-7BC5ACCBCA10}" destId="{91B37CBC-CB94-4B65-8430-3D41CC3553A8}" srcOrd="0" destOrd="0" presId="urn:microsoft.com/office/officeart/2005/8/layout/default"/>
    <dgm:cxn modelId="{3FE1AB3A-2B70-457F-A9D9-CB81DE2A2D7A}" srcId="{35C1E8B6-E158-4234-A4FF-6EC4439CF516}" destId="{EA1A8EC1-DB6B-410E-A3D1-7BC5ACCBCA10}" srcOrd="1" destOrd="0" parTransId="{E1AF9BCD-10DF-4F49-B090-EB422B6D613F}" sibTransId="{3B193B7E-4B61-47D8-A58A-2582C35A5F31}"/>
    <dgm:cxn modelId="{5896F661-57D9-46CD-A2C8-05E4AD935D90}" type="presOf" srcId="{35C1E8B6-E158-4234-A4FF-6EC4439CF516}" destId="{F3A9922B-D4CF-468E-A07D-A0A1CD3A9E05}" srcOrd="0" destOrd="0" presId="urn:microsoft.com/office/officeart/2005/8/layout/default"/>
    <dgm:cxn modelId="{497AB36D-DB0C-41E0-822D-E82E70A0543C}" srcId="{35C1E8B6-E158-4234-A4FF-6EC4439CF516}" destId="{9288FE32-E34F-4685-9260-990B8A328A8F}" srcOrd="0" destOrd="0" parTransId="{087898C6-1005-4773-956B-660D822659E4}" sibTransId="{0367D434-73D6-47AC-9C26-DB07524D1380}"/>
    <dgm:cxn modelId="{E7DA3599-A165-44EE-8306-51ED4DF1B081}" type="presParOf" srcId="{F3A9922B-D4CF-468E-A07D-A0A1CD3A9E05}" destId="{A4E6B752-EC4F-4AF0-9A96-91AE039C0AA9}" srcOrd="0" destOrd="0" presId="urn:microsoft.com/office/officeart/2005/8/layout/default"/>
    <dgm:cxn modelId="{B501C5D2-D710-4D3B-9B45-E7F21AC86561}" type="presParOf" srcId="{F3A9922B-D4CF-468E-A07D-A0A1CD3A9E05}" destId="{619111C0-B53D-48EC-9FCF-F8D66765CF2F}" srcOrd="1" destOrd="0" presId="urn:microsoft.com/office/officeart/2005/8/layout/default"/>
    <dgm:cxn modelId="{7ED45CEB-9E74-48E3-9DBB-7ECDAF3C3E82}" type="presParOf" srcId="{F3A9922B-D4CF-468E-A07D-A0A1CD3A9E05}" destId="{91B37CBC-CB94-4B65-8430-3D41CC3553A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2D8AE-DF37-4D5C-99FE-2B7A91096B46}">
      <dsp:nvSpPr>
        <dsp:cNvPr id="0" name=""/>
        <dsp:cNvSpPr/>
      </dsp:nvSpPr>
      <dsp:spPr>
        <a:xfrm>
          <a:off x="0" y="79635"/>
          <a:ext cx="10058399" cy="1158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§ 4º - A função de direção poderá ser exercida, igualmente, por candidato que tenha cursado outra graduação, com pós-graduação na área de gestão/administração escolar.</a:t>
          </a:r>
          <a:endParaRPr lang="pt-BR" sz="2200" kern="1200"/>
        </a:p>
      </dsp:txBody>
      <dsp:txXfrm>
        <a:off x="56544" y="136179"/>
        <a:ext cx="9945311" cy="1045212"/>
      </dsp:txXfrm>
    </dsp:sp>
    <dsp:sp modelId="{4D894347-CCE9-4AD9-B1C4-1D7E7ADADC6D}">
      <dsp:nvSpPr>
        <dsp:cNvPr id="0" name=""/>
        <dsp:cNvSpPr/>
      </dsp:nvSpPr>
      <dsp:spPr>
        <a:xfrm>
          <a:off x="0" y="1301295"/>
          <a:ext cx="10058399" cy="1158300"/>
        </a:xfrm>
        <a:prstGeom prst="roundRect">
          <a:avLst/>
        </a:prstGeom>
        <a:solidFill>
          <a:schemeClr val="accent2">
            <a:hueOff val="-474331"/>
            <a:satOff val="-12917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§ 5º Será exigida do candidato ao cargo de direção de instituição do ensino da educação básica, além da formação a que se refere este artigo e seus parágrafos, experiência de, pelo menos, 2 (dois) anos de efetivo exercício de docência.</a:t>
          </a:r>
          <a:endParaRPr lang="pt-BR" sz="2200" kern="1200"/>
        </a:p>
      </dsp:txBody>
      <dsp:txXfrm>
        <a:off x="56544" y="1357839"/>
        <a:ext cx="9945311" cy="1045212"/>
      </dsp:txXfrm>
    </dsp:sp>
    <dsp:sp modelId="{3DA8BE77-AD12-422B-8CC5-0BB44096EF7F}">
      <dsp:nvSpPr>
        <dsp:cNvPr id="0" name=""/>
        <dsp:cNvSpPr/>
      </dsp:nvSpPr>
      <dsp:spPr>
        <a:xfrm>
          <a:off x="0" y="2522955"/>
          <a:ext cx="10058399" cy="1158300"/>
        </a:xfrm>
        <a:prstGeom prst="roundRect">
          <a:avLst/>
        </a:prstGeom>
        <a:solidFill>
          <a:schemeClr val="accent2">
            <a:hueOff val="-948662"/>
            <a:satOff val="-25835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§ 7º O Município de Icapuí deverá se adequar à norma deste artigo lei no período de até 1 (um) ano da promulgação desta lei.</a:t>
          </a:r>
          <a:endParaRPr lang="pt-BR" sz="2200" kern="1200"/>
        </a:p>
      </dsp:txBody>
      <dsp:txXfrm>
        <a:off x="56544" y="2579499"/>
        <a:ext cx="9945311" cy="104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7EFC-98CB-43C6-A262-19F7481721A1}">
      <dsp:nvSpPr>
        <dsp:cNvPr id="0" name=""/>
        <dsp:cNvSpPr/>
      </dsp:nvSpPr>
      <dsp:spPr>
        <a:xfrm rot="10800000">
          <a:off x="1811881" y="607"/>
          <a:ext cx="6688836" cy="50839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8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Art. 40- Havendo empate na lista de classificação da Progressão Horizontal terá preferência, sucessivamente, o servidor:</a:t>
          </a:r>
          <a:endParaRPr lang="pt-BR" sz="1500" kern="1200"/>
        </a:p>
      </dsp:txBody>
      <dsp:txXfrm rot="10800000">
        <a:off x="1938980" y="607"/>
        <a:ext cx="6561737" cy="508396"/>
      </dsp:txXfrm>
    </dsp:sp>
    <dsp:sp modelId="{84F20120-B9CC-472E-B001-88AF52FF1102}">
      <dsp:nvSpPr>
        <dsp:cNvPr id="0" name=""/>
        <dsp:cNvSpPr/>
      </dsp:nvSpPr>
      <dsp:spPr>
        <a:xfrm>
          <a:off x="1557682" y="607"/>
          <a:ext cx="508396" cy="50839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A4E95-B912-499B-91D2-5945C5731C7D}">
      <dsp:nvSpPr>
        <dsp:cNvPr id="0" name=""/>
        <dsp:cNvSpPr/>
      </dsp:nvSpPr>
      <dsp:spPr>
        <a:xfrm rot="10800000">
          <a:off x="1811881" y="650863"/>
          <a:ext cx="6688836" cy="508396"/>
        </a:xfrm>
        <a:prstGeom prst="homePlate">
          <a:avLst/>
        </a:prstGeom>
        <a:solidFill>
          <a:schemeClr val="accent3">
            <a:hueOff val="607660"/>
            <a:satOff val="-8017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8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I - que utilizar somatório de carga-horária de cursos realizados pela Secretaria Municipal de Educação;</a:t>
          </a:r>
          <a:endParaRPr lang="pt-BR" sz="1500" kern="1200"/>
        </a:p>
      </dsp:txBody>
      <dsp:txXfrm rot="10800000">
        <a:off x="1938980" y="650863"/>
        <a:ext cx="6561737" cy="508396"/>
      </dsp:txXfrm>
    </dsp:sp>
    <dsp:sp modelId="{454B9842-8765-479A-8E65-5C69EB5023F3}">
      <dsp:nvSpPr>
        <dsp:cNvPr id="0" name=""/>
        <dsp:cNvSpPr/>
      </dsp:nvSpPr>
      <dsp:spPr>
        <a:xfrm>
          <a:off x="1557682" y="650863"/>
          <a:ext cx="508396" cy="508396"/>
        </a:xfrm>
        <a:prstGeom prst="ellipse">
          <a:avLst/>
        </a:prstGeom>
        <a:solidFill>
          <a:schemeClr val="accent3">
            <a:tint val="50000"/>
            <a:hueOff val="711381"/>
            <a:satOff val="-5661"/>
            <a:lumOff val="-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CF8E3-2241-47B0-B924-DDC955EB6E78}">
      <dsp:nvSpPr>
        <dsp:cNvPr id="0" name=""/>
        <dsp:cNvSpPr/>
      </dsp:nvSpPr>
      <dsp:spPr>
        <a:xfrm rot="10800000">
          <a:off x="1811881" y="1301119"/>
          <a:ext cx="6688836" cy="508396"/>
        </a:xfrm>
        <a:prstGeom prst="homePlate">
          <a:avLst/>
        </a:prstGeom>
        <a:solidFill>
          <a:schemeClr val="accent3">
            <a:hueOff val="1215321"/>
            <a:satOff val="-16034"/>
            <a:lumOff val="1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8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II - com maior tempo de serviço público municipal no cargo;</a:t>
          </a:r>
          <a:endParaRPr lang="pt-BR" sz="1500" kern="1200"/>
        </a:p>
      </dsp:txBody>
      <dsp:txXfrm rot="10800000">
        <a:off x="1938980" y="1301119"/>
        <a:ext cx="6561737" cy="508396"/>
      </dsp:txXfrm>
    </dsp:sp>
    <dsp:sp modelId="{BA122C3B-C1A8-4424-BA1B-59E0D7EE462A}">
      <dsp:nvSpPr>
        <dsp:cNvPr id="0" name=""/>
        <dsp:cNvSpPr/>
      </dsp:nvSpPr>
      <dsp:spPr>
        <a:xfrm>
          <a:off x="1557682" y="1301119"/>
          <a:ext cx="508396" cy="508396"/>
        </a:xfrm>
        <a:prstGeom prst="ellipse">
          <a:avLst/>
        </a:prstGeom>
        <a:solidFill>
          <a:schemeClr val="accent3">
            <a:tint val="50000"/>
            <a:hueOff val="1422762"/>
            <a:satOff val="-11321"/>
            <a:lumOff val="-1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C81D5-3E8D-48D0-8689-7074AB50F33E}">
      <dsp:nvSpPr>
        <dsp:cNvPr id="0" name=""/>
        <dsp:cNvSpPr/>
      </dsp:nvSpPr>
      <dsp:spPr>
        <a:xfrm rot="10800000">
          <a:off x="1811881" y="1951375"/>
          <a:ext cx="6688836" cy="508396"/>
        </a:xfrm>
        <a:prstGeom prst="homePlate">
          <a:avLst/>
        </a:prstGeom>
        <a:solidFill>
          <a:schemeClr val="accent3">
            <a:hueOff val="1822981"/>
            <a:satOff val="-24052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8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III - com maior tempo de serviço em efetivo exercício de regência de classe (sala de aula);</a:t>
          </a:r>
          <a:endParaRPr lang="pt-BR" sz="1500" kern="1200"/>
        </a:p>
      </dsp:txBody>
      <dsp:txXfrm rot="10800000">
        <a:off x="1938980" y="1951375"/>
        <a:ext cx="6561737" cy="508396"/>
      </dsp:txXfrm>
    </dsp:sp>
    <dsp:sp modelId="{9D70841D-DB45-40D4-81E3-421EB6A40992}">
      <dsp:nvSpPr>
        <dsp:cNvPr id="0" name=""/>
        <dsp:cNvSpPr/>
      </dsp:nvSpPr>
      <dsp:spPr>
        <a:xfrm>
          <a:off x="1557682" y="1951375"/>
          <a:ext cx="508396" cy="508396"/>
        </a:xfrm>
        <a:prstGeom prst="ellipse">
          <a:avLst/>
        </a:prstGeom>
        <a:solidFill>
          <a:schemeClr val="accent3">
            <a:tint val="50000"/>
            <a:hueOff val="2134144"/>
            <a:satOff val="-16982"/>
            <a:lumOff val="-2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BAF42-1620-4A5E-84E9-D5E70364594D}">
      <dsp:nvSpPr>
        <dsp:cNvPr id="0" name=""/>
        <dsp:cNvSpPr/>
      </dsp:nvSpPr>
      <dsp:spPr>
        <a:xfrm rot="10800000">
          <a:off x="1811881" y="2601631"/>
          <a:ext cx="6688836" cy="508396"/>
        </a:xfrm>
        <a:prstGeom prst="homePlate">
          <a:avLst/>
        </a:prstGeom>
        <a:solidFill>
          <a:schemeClr val="accent3">
            <a:hueOff val="2430642"/>
            <a:satOff val="-32069"/>
            <a:lumOff val="3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8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IV – com melhor assiduidade;</a:t>
          </a:r>
          <a:endParaRPr lang="pt-BR" sz="1500" kern="1200"/>
        </a:p>
      </dsp:txBody>
      <dsp:txXfrm rot="10800000">
        <a:off x="1938980" y="2601631"/>
        <a:ext cx="6561737" cy="508396"/>
      </dsp:txXfrm>
    </dsp:sp>
    <dsp:sp modelId="{AC6E7F00-F025-478C-8675-9872D005BC6B}">
      <dsp:nvSpPr>
        <dsp:cNvPr id="0" name=""/>
        <dsp:cNvSpPr/>
      </dsp:nvSpPr>
      <dsp:spPr>
        <a:xfrm>
          <a:off x="1557682" y="2601631"/>
          <a:ext cx="508396" cy="508396"/>
        </a:xfrm>
        <a:prstGeom prst="ellipse">
          <a:avLst/>
        </a:prstGeom>
        <a:solidFill>
          <a:schemeClr val="accent3">
            <a:tint val="50000"/>
            <a:hueOff val="2845525"/>
            <a:satOff val="-22642"/>
            <a:lumOff val="-3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ED5A3-6A3B-4A48-A1A7-BAE2BB147BF4}">
      <dsp:nvSpPr>
        <dsp:cNvPr id="0" name=""/>
        <dsp:cNvSpPr/>
      </dsp:nvSpPr>
      <dsp:spPr>
        <a:xfrm rot="10800000">
          <a:off x="1811881" y="3251887"/>
          <a:ext cx="6688836" cy="508396"/>
        </a:xfrm>
        <a:prstGeom prst="homePlate">
          <a:avLst/>
        </a:prstGeom>
        <a:solidFill>
          <a:schemeClr val="accent3">
            <a:hueOff val="3038302"/>
            <a:satOff val="-40086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8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V - com maior idade.</a:t>
          </a:r>
          <a:endParaRPr lang="pt-BR" sz="1500" kern="1200"/>
        </a:p>
      </dsp:txBody>
      <dsp:txXfrm rot="10800000">
        <a:off x="1938980" y="3251887"/>
        <a:ext cx="6561737" cy="508396"/>
      </dsp:txXfrm>
    </dsp:sp>
    <dsp:sp modelId="{AF6EB3FE-71CF-4F7E-B34C-1D60A0A8B75C}">
      <dsp:nvSpPr>
        <dsp:cNvPr id="0" name=""/>
        <dsp:cNvSpPr/>
      </dsp:nvSpPr>
      <dsp:spPr>
        <a:xfrm>
          <a:off x="1557682" y="3251887"/>
          <a:ext cx="508396" cy="508396"/>
        </a:xfrm>
        <a:prstGeom prst="ellipse">
          <a:avLst/>
        </a:prstGeom>
        <a:solidFill>
          <a:schemeClr val="accent3">
            <a:tint val="50000"/>
            <a:hueOff val="3556906"/>
            <a:satOff val="-28303"/>
            <a:lumOff val="-4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045A6-37C6-41E7-B3B8-D0AC398D9621}">
      <dsp:nvSpPr>
        <dsp:cNvPr id="0" name=""/>
        <dsp:cNvSpPr/>
      </dsp:nvSpPr>
      <dsp:spPr>
        <a:xfrm rot="10800000">
          <a:off x="1948851" y="1288"/>
          <a:ext cx="6688836" cy="10562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79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§ 1º </a:t>
          </a:r>
          <a:r>
            <a:rPr lang="pt-BR" sz="1600" b="1" kern="1200" dirty="0">
              <a:solidFill>
                <a:schemeClr val="tx1"/>
              </a:solidFill>
            </a:rPr>
            <a:t>- A progressão horizontal do Grupo Ocupacional do Magistério dar-se-á através do aproveitamento de cada soma de cursos no total de 180 (cento e oitenta) horas, não podendo os certificados terem duração menor que 24h, tampouco o mesmo curso ser utilizado mais de uma vez. </a:t>
          </a:r>
          <a:endParaRPr lang="pt-BR" sz="1400" kern="1200" dirty="0">
            <a:solidFill>
              <a:schemeClr val="tx1"/>
            </a:solidFill>
          </a:endParaRPr>
        </a:p>
      </dsp:txBody>
      <dsp:txXfrm rot="10800000">
        <a:off x="2212921" y="1288"/>
        <a:ext cx="6424766" cy="1056279"/>
      </dsp:txXfrm>
    </dsp:sp>
    <dsp:sp modelId="{BD737487-125F-4186-A925-01A7CA0ED441}">
      <dsp:nvSpPr>
        <dsp:cNvPr id="0" name=""/>
        <dsp:cNvSpPr/>
      </dsp:nvSpPr>
      <dsp:spPr>
        <a:xfrm>
          <a:off x="1420712" y="1288"/>
          <a:ext cx="1056279" cy="10562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4BA62-07F8-49FE-8C71-094B43459B09}">
      <dsp:nvSpPr>
        <dsp:cNvPr id="0" name=""/>
        <dsp:cNvSpPr/>
      </dsp:nvSpPr>
      <dsp:spPr>
        <a:xfrm rot="10800000">
          <a:off x="1948851" y="1352305"/>
          <a:ext cx="6688836" cy="10562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79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§ 3º - Os Cursos e outras </a:t>
          </a:r>
          <a:r>
            <a:rPr lang="pt-BR" sz="1800" b="1" kern="1200" dirty="0" err="1">
              <a:solidFill>
                <a:schemeClr val="tx1"/>
              </a:solidFill>
            </a:rPr>
            <a:t>formações</a:t>
          </a:r>
          <a:r>
            <a:rPr lang="pt-BR" sz="1800" b="1" kern="1200" dirty="0">
              <a:solidFill>
                <a:schemeClr val="tx1"/>
              </a:solidFill>
            </a:rPr>
            <a:t> ofertados pela Secretaria Municipal de </a:t>
          </a:r>
          <a:r>
            <a:rPr lang="pt-BR" sz="1800" b="1" kern="1200" dirty="0" err="1">
              <a:solidFill>
                <a:schemeClr val="tx1"/>
              </a:solidFill>
            </a:rPr>
            <a:t>Educação</a:t>
          </a:r>
          <a:r>
            <a:rPr lang="pt-BR" sz="1800" b="1" kern="1200" dirty="0">
              <a:solidFill>
                <a:schemeClr val="tx1"/>
              </a:solidFill>
            </a:rPr>
            <a:t> com recursos </a:t>
          </a:r>
          <a:r>
            <a:rPr lang="pt-BR" sz="1800" b="1" kern="1200" dirty="0" err="1">
              <a:solidFill>
                <a:schemeClr val="tx1"/>
              </a:solidFill>
            </a:rPr>
            <a:t>públicos</a:t>
          </a:r>
          <a:r>
            <a:rPr lang="pt-BR" sz="1800" b="1" kern="1200" dirty="0">
              <a:solidFill>
                <a:schemeClr val="tx1"/>
              </a:solidFill>
            </a:rPr>
            <a:t> municipais </a:t>
          </a:r>
          <a:r>
            <a:rPr lang="pt-BR" sz="1800" b="1" kern="1200" dirty="0" err="1">
              <a:solidFill>
                <a:schemeClr val="tx1"/>
              </a:solidFill>
            </a:rPr>
            <a:t>deverão</a:t>
          </a:r>
          <a:r>
            <a:rPr lang="pt-BR" sz="1800" b="1" kern="1200" dirty="0">
              <a:solidFill>
                <a:schemeClr val="tx1"/>
              </a:solidFill>
            </a:rPr>
            <a:t> ter </a:t>
          </a:r>
          <a:r>
            <a:rPr lang="pt-BR" sz="1800" b="1" kern="1200" dirty="0" err="1">
              <a:solidFill>
                <a:schemeClr val="tx1"/>
              </a:solidFill>
            </a:rPr>
            <a:t>inscrições</a:t>
          </a:r>
          <a:r>
            <a:rPr lang="pt-BR" sz="1800" b="1" kern="1200" dirty="0">
              <a:solidFill>
                <a:schemeClr val="tx1"/>
              </a:solidFill>
            </a:rPr>
            <a:t> abertas e ampla </a:t>
          </a:r>
          <a:r>
            <a:rPr lang="pt-BR" sz="1800" b="1" kern="1200" dirty="0" err="1">
              <a:solidFill>
                <a:schemeClr val="tx1"/>
              </a:solidFill>
            </a:rPr>
            <a:t>divulgação</a:t>
          </a:r>
          <a:r>
            <a:rPr lang="pt-BR" sz="1800" b="1" kern="1200" dirty="0">
              <a:solidFill>
                <a:schemeClr val="tx1"/>
              </a:solidFill>
            </a:rPr>
            <a:t>. </a:t>
          </a:r>
          <a:endParaRPr lang="pt-BR" sz="1800" kern="1200" dirty="0">
            <a:solidFill>
              <a:schemeClr val="tx1"/>
            </a:solidFill>
          </a:endParaRPr>
        </a:p>
      </dsp:txBody>
      <dsp:txXfrm rot="10800000">
        <a:off x="2212921" y="1352305"/>
        <a:ext cx="6424766" cy="1056279"/>
      </dsp:txXfrm>
    </dsp:sp>
    <dsp:sp modelId="{5F67C7C0-7B48-4736-A8C0-3276172335CB}">
      <dsp:nvSpPr>
        <dsp:cNvPr id="0" name=""/>
        <dsp:cNvSpPr/>
      </dsp:nvSpPr>
      <dsp:spPr>
        <a:xfrm>
          <a:off x="1420712" y="1352305"/>
          <a:ext cx="1056279" cy="10562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43CA0-7BF3-4135-A73B-080A4A05DC4A}">
      <dsp:nvSpPr>
        <dsp:cNvPr id="0" name=""/>
        <dsp:cNvSpPr/>
      </dsp:nvSpPr>
      <dsp:spPr>
        <a:xfrm rot="10800000">
          <a:off x="1948851" y="2703322"/>
          <a:ext cx="6688836" cy="10562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79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§ 4º - Quando houver mais pretendes do que vagas ofertadas nos cursos citados no </a:t>
          </a:r>
          <a:r>
            <a:rPr lang="pt-BR" sz="1600" b="1" kern="1200" dirty="0" err="1">
              <a:solidFill>
                <a:schemeClr val="tx1"/>
              </a:solidFill>
            </a:rPr>
            <a:t>parágrafo</a:t>
          </a:r>
          <a:r>
            <a:rPr lang="pt-BR" sz="1600" b="1" kern="1200" dirty="0">
              <a:solidFill>
                <a:schemeClr val="tx1"/>
              </a:solidFill>
            </a:rPr>
            <a:t> anterior, os </a:t>
          </a:r>
          <a:r>
            <a:rPr lang="pt-BR" sz="1600" b="1" kern="1200" dirty="0" err="1">
              <a:solidFill>
                <a:schemeClr val="tx1"/>
              </a:solidFill>
            </a:rPr>
            <a:t>critérios</a:t>
          </a:r>
          <a:r>
            <a:rPr lang="pt-BR" sz="1600" b="1" kern="1200" dirty="0">
              <a:solidFill>
                <a:schemeClr val="tx1"/>
              </a:solidFill>
            </a:rPr>
            <a:t> de </a:t>
          </a:r>
          <a:r>
            <a:rPr lang="pt-BR" sz="1600" b="1" kern="1200" dirty="0" err="1">
              <a:solidFill>
                <a:schemeClr val="tx1"/>
              </a:solidFill>
            </a:rPr>
            <a:t>seleção</a:t>
          </a:r>
          <a:r>
            <a:rPr lang="pt-BR" sz="1600" b="1" kern="1200" dirty="0">
              <a:solidFill>
                <a:schemeClr val="tx1"/>
              </a:solidFill>
            </a:rPr>
            <a:t> ficará a cargo da </a:t>
          </a:r>
          <a:r>
            <a:rPr lang="pt-BR" sz="1600" b="1" kern="1200" dirty="0" err="1">
              <a:solidFill>
                <a:schemeClr val="tx1"/>
              </a:solidFill>
            </a:rPr>
            <a:t>Comissão</a:t>
          </a:r>
          <a:r>
            <a:rPr lang="pt-BR" sz="1600" b="1" kern="1200" dirty="0">
              <a:solidFill>
                <a:schemeClr val="tx1"/>
              </a:solidFill>
            </a:rPr>
            <a:t> de </a:t>
          </a:r>
          <a:r>
            <a:rPr lang="pt-BR" sz="1600" b="1" kern="1200" dirty="0" err="1">
              <a:solidFill>
                <a:schemeClr val="tx1"/>
              </a:solidFill>
            </a:rPr>
            <a:t>Gestão</a:t>
          </a:r>
          <a:r>
            <a:rPr lang="pt-BR" sz="1600" b="1" kern="1200" dirty="0">
              <a:solidFill>
                <a:schemeClr val="tx1"/>
              </a:solidFill>
            </a:rPr>
            <a:t> de Carreira – CGC que deverá discutir e definir o perfil requerido para participar das </a:t>
          </a:r>
          <a:r>
            <a:rPr lang="pt-BR" sz="1600" b="1" kern="1200" dirty="0" err="1">
              <a:solidFill>
                <a:schemeClr val="tx1"/>
              </a:solidFill>
            </a:rPr>
            <a:t>formações</a:t>
          </a:r>
          <a:r>
            <a:rPr lang="pt-BR" sz="1600" b="1" kern="1200" dirty="0">
              <a:solidFill>
                <a:schemeClr val="tx1"/>
              </a:solidFill>
            </a:rPr>
            <a:t> propostas. </a:t>
          </a:r>
          <a:endParaRPr lang="pt-BR" sz="1600" kern="1200" dirty="0">
            <a:solidFill>
              <a:schemeClr val="tx1"/>
            </a:solidFill>
          </a:endParaRPr>
        </a:p>
      </dsp:txBody>
      <dsp:txXfrm rot="10800000">
        <a:off x="2212921" y="2703322"/>
        <a:ext cx="6424766" cy="1056279"/>
      </dsp:txXfrm>
    </dsp:sp>
    <dsp:sp modelId="{5B42ED54-1ED3-4410-B5E5-ECEA756A4C7E}">
      <dsp:nvSpPr>
        <dsp:cNvPr id="0" name=""/>
        <dsp:cNvSpPr/>
      </dsp:nvSpPr>
      <dsp:spPr>
        <a:xfrm>
          <a:off x="1420712" y="2703322"/>
          <a:ext cx="1056279" cy="10562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48659-C642-4A10-BFCD-0607DF181CFB}">
      <dsp:nvSpPr>
        <dsp:cNvPr id="0" name=""/>
        <dsp:cNvSpPr/>
      </dsp:nvSpPr>
      <dsp:spPr>
        <a:xfrm>
          <a:off x="-4959321" y="-759895"/>
          <a:ext cx="5906393" cy="5906393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ABE0C-036F-4FC6-8339-D1AA0B18EA6D}">
      <dsp:nvSpPr>
        <dsp:cNvPr id="0" name=""/>
        <dsp:cNvSpPr/>
      </dsp:nvSpPr>
      <dsp:spPr>
        <a:xfrm>
          <a:off x="414348" y="274074"/>
          <a:ext cx="9583769" cy="548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3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Art. 50-A- O Docente que se afastar para cursar Pós Graduação terá os seguintes limites de prazos de afastamento: </a:t>
          </a:r>
          <a:endParaRPr lang="pt-BR" sz="1400" kern="1200"/>
        </a:p>
      </dsp:txBody>
      <dsp:txXfrm>
        <a:off x="414348" y="274074"/>
        <a:ext cx="9583769" cy="548500"/>
      </dsp:txXfrm>
    </dsp:sp>
    <dsp:sp modelId="{C1944316-F8D2-4C72-B12E-53021E72DDF8}">
      <dsp:nvSpPr>
        <dsp:cNvPr id="0" name=""/>
        <dsp:cNvSpPr/>
      </dsp:nvSpPr>
      <dsp:spPr>
        <a:xfrm>
          <a:off x="71535" y="205512"/>
          <a:ext cx="685625" cy="685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1117D-FD42-431A-9F6A-A105617F435E}">
      <dsp:nvSpPr>
        <dsp:cNvPr id="0" name=""/>
        <dsp:cNvSpPr/>
      </dsp:nvSpPr>
      <dsp:spPr>
        <a:xfrm>
          <a:off x="807388" y="1096562"/>
          <a:ext cx="9190730" cy="54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3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I - Até 3 (três) anos para o Mestrado;</a:t>
          </a:r>
          <a:endParaRPr lang="pt-BR" sz="1400" kern="1200"/>
        </a:p>
      </dsp:txBody>
      <dsp:txXfrm>
        <a:off x="807388" y="1096562"/>
        <a:ext cx="9190730" cy="548500"/>
      </dsp:txXfrm>
    </dsp:sp>
    <dsp:sp modelId="{364E1C94-56C3-4384-8D8F-E742188684FE}">
      <dsp:nvSpPr>
        <dsp:cNvPr id="0" name=""/>
        <dsp:cNvSpPr/>
      </dsp:nvSpPr>
      <dsp:spPr>
        <a:xfrm>
          <a:off x="464575" y="1028000"/>
          <a:ext cx="685625" cy="685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00EAD-7E95-4758-A167-C9C189B856C1}">
      <dsp:nvSpPr>
        <dsp:cNvPr id="0" name=""/>
        <dsp:cNvSpPr/>
      </dsp:nvSpPr>
      <dsp:spPr>
        <a:xfrm>
          <a:off x="928019" y="1919050"/>
          <a:ext cx="9070098" cy="548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3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II – Até 4 (quatro) anos para o Doutorado;</a:t>
          </a:r>
          <a:endParaRPr lang="pt-BR" sz="1400" kern="1200"/>
        </a:p>
      </dsp:txBody>
      <dsp:txXfrm>
        <a:off x="928019" y="1919050"/>
        <a:ext cx="9070098" cy="548500"/>
      </dsp:txXfrm>
    </dsp:sp>
    <dsp:sp modelId="{E97B2B98-4AB4-46C4-A029-497FE036F8BA}">
      <dsp:nvSpPr>
        <dsp:cNvPr id="0" name=""/>
        <dsp:cNvSpPr/>
      </dsp:nvSpPr>
      <dsp:spPr>
        <a:xfrm>
          <a:off x="585206" y="1850488"/>
          <a:ext cx="685625" cy="685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A54F5-A185-47AE-9028-CBC30D9A39D2}">
      <dsp:nvSpPr>
        <dsp:cNvPr id="0" name=""/>
        <dsp:cNvSpPr/>
      </dsp:nvSpPr>
      <dsp:spPr>
        <a:xfrm>
          <a:off x="807388" y="2741538"/>
          <a:ext cx="9190730" cy="548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3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III – Até 6 (seis) anos para o Mestrado/Doutorado; </a:t>
          </a:r>
          <a:endParaRPr lang="pt-BR" sz="1400" kern="1200"/>
        </a:p>
      </dsp:txBody>
      <dsp:txXfrm>
        <a:off x="807388" y="2741538"/>
        <a:ext cx="9190730" cy="548500"/>
      </dsp:txXfrm>
    </dsp:sp>
    <dsp:sp modelId="{19A62DCF-E617-40DF-945A-99AF5158F9FB}">
      <dsp:nvSpPr>
        <dsp:cNvPr id="0" name=""/>
        <dsp:cNvSpPr/>
      </dsp:nvSpPr>
      <dsp:spPr>
        <a:xfrm>
          <a:off x="464575" y="2672975"/>
          <a:ext cx="685625" cy="685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F6A4-3AAB-4597-860F-272E929324DB}">
      <dsp:nvSpPr>
        <dsp:cNvPr id="0" name=""/>
        <dsp:cNvSpPr/>
      </dsp:nvSpPr>
      <dsp:spPr>
        <a:xfrm>
          <a:off x="414348" y="3457729"/>
          <a:ext cx="9583769" cy="7610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3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§ 1º - Os afastamentos de que tratam os incisos I, II, e III </a:t>
          </a:r>
          <a:r>
            <a:rPr lang="pt-BR" sz="1400" b="1" kern="1200" dirty="0" err="1"/>
            <a:t>serão</a:t>
          </a:r>
          <a:r>
            <a:rPr lang="pt-BR" sz="1400" b="1" kern="1200" dirty="0"/>
            <a:t> concedidos inicialmente, por 1 (um) ano e </a:t>
          </a:r>
          <a:r>
            <a:rPr lang="pt-BR" sz="1400" b="1" kern="1200" dirty="0" err="1"/>
            <a:t>poderão</a:t>
          </a:r>
          <a:r>
            <a:rPr lang="pt-BR" sz="1400" b="1" kern="1200" dirty="0"/>
            <a:t> ser prorrogados, anualmente, até o limite </a:t>
          </a:r>
          <a:r>
            <a:rPr lang="pt-BR" sz="1400" b="1" kern="1200" dirty="0" err="1"/>
            <a:t>máximo</a:t>
          </a:r>
          <a:r>
            <a:rPr lang="pt-BR" sz="1400" b="1" kern="1200" dirty="0"/>
            <a:t>, levando-se em conta os </a:t>
          </a:r>
          <a:r>
            <a:rPr lang="pt-BR" sz="1400" b="1" kern="1200" dirty="0" err="1"/>
            <a:t>relatórios</a:t>
          </a:r>
          <a:r>
            <a:rPr lang="pt-BR" sz="1400" b="1" kern="1200" dirty="0"/>
            <a:t> circunstanciados de atividades realizadas pelo Docente. </a:t>
          </a:r>
          <a:endParaRPr lang="pt-BR" sz="1400" kern="1200" dirty="0"/>
        </a:p>
      </dsp:txBody>
      <dsp:txXfrm>
        <a:off x="414348" y="3457729"/>
        <a:ext cx="9583769" cy="761094"/>
      </dsp:txXfrm>
    </dsp:sp>
    <dsp:sp modelId="{F08DBC92-4378-44F4-899E-3022F009DB43}">
      <dsp:nvSpPr>
        <dsp:cNvPr id="0" name=""/>
        <dsp:cNvSpPr/>
      </dsp:nvSpPr>
      <dsp:spPr>
        <a:xfrm>
          <a:off x="71535" y="3495463"/>
          <a:ext cx="685625" cy="685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6B752-EC4F-4AF0-9A96-91AE039C0AA9}">
      <dsp:nvSpPr>
        <dsp:cNvPr id="0" name=""/>
        <dsp:cNvSpPr/>
      </dsp:nvSpPr>
      <dsp:spPr>
        <a:xfrm>
          <a:off x="1227" y="358162"/>
          <a:ext cx="4788544" cy="32239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Art. 50-C  - Compete ao Chefe do Poder Executivo autorizar o afastamento do integrante do </a:t>
          </a:r>
          <a:r>
            <a:rPr lang="pt-BR" sz="1700" b="1" kern="1200" dirty="0" err="1"/>
            <a:t>Magistério</a:t>
          </a:r>
          <a:r>
            <a:rPr lang="pt-BR" sz="1700" b="1" kern="1200" dirty="0"/>
            <a:t> aprovado em seleção pública, devendo a </a:t>
          </a:r>
          <a:r>
            <a:rPr lang="pt-BR" sz="1700" b="1" kern="1200" dirty="0" err="1"/>
            <a:t>administração</a:t>
          </a:r>
          <a:r>
            <a:rPr lang="pt-BR" sz="1700" b="1" kern="1200" dirty="0"/>
            <a:t> arcar com a </a:t>
          </a:r>
          <a:r>
            <a:rPr lang="pt-BR" sz="1700" b="1" kern="1200" dirty="0" err="1"/>
            <a:t>remuneração</a:t>
          </a:r>
          <a:r>
            <a:rPr lang="pt-BR" sz="1700" b="1" kern="1200" dirty="0"/>
            <a:t> integral durante o </a:t>
          </a:r>
          <a:r>
            <a:rPr lang="pt-BR" sz="1700" b="1" kern="1200" dirty="0" err="1"/>
            <a:t>período</a:t>
          </a:r>
          <a:r>
            <a:rPr lang="pt-BR" sz="1700" b="1" kern="1200" dirty="0"/>
            <a:t> de estudo, para participar de Curso de </a:t>
          </a:r>
          <a:r>
            <a:rPr lang="pt-BR" sz="1700" b="1" kern="1200" dirty="0" err="1"/>
            <a:t>Pós-Graduação</a:t>
          </a:r>
          <a:r>
            <a:rPr lang="pt-BR" sz="1700" b="1" kern="1200" dirty="0"/>
            <a:t>, exclusivamente nos </a:t>
          </a:r>
          <a:r>
            <a:rPr lang="pt-BR" sz="1700" b="1" kern="1200" dirty="0" err="1"/>
            <a:t>níveis</a:t>
          </a:r>
          <a:r>
            <a:rPr lang="pt-BR" sz="1700" b="1" kern="1200" dirty="0"/>
            <a:t> de Mestrado e Doutorado, e segundo </a:t>
          </a:r>
          <a:r>
            <a:rPr lang="pt-BR" sz="1700" b="1" kern="1200" dirty="0" err="1"/>
            <a:t>critérios</a:t>
          </a:r>
          <a:r>
            <a:rPr lang="pt-BR" sz="1700" b="1" kern="1200" dirty="0"/>
            <a:t> a serem definidos por Decreto do Chefe do Poder Executivo Municipal, com anuência da </a:t>
          </a:r>
          <a:r>
            <a:rPr lang="pt-BR" sz="1700" b="1" kern="1200" dirty="0" err="1"/>
            <a:t>Comissão</a:t>
          </a:r>
          <a:r>
            <a:rPr lang="pt-BR" sz="1700" b="1" kern="1200" dirty="0"/>
            <a:t> de </a:t>
          </a:r>
          <a:r>
            <a:rPr lang="pt-BR" sz="1700" b="1" kern="1200" dirty="0" err="1"/>
            <a:t>Gestão</a:t>
          </a:r>
          <a:r>
            <a:rPr lang="pt-BR" sz="1700" b="1" kern="1200" dirty="0"/>
            <a:t> de Carreira, bem como prorrogar o respectivo prazo, quando </a:t>
          </a:r>
          <a:r>
            <a:rPr lang="pt-BR" sz="1700" b="1" kern="1200" dirty="0" err="1"/>
            <a:t>necessário</a:t>
          </a:r>
          <a:r>
            <a:rPr lang="pt-BR" sz="1700" b="1" kern="1200" dirty="0"/>
            <a:t>, mediante parecer da </a:t>
          </a:r>
          <a:r>
            <a:rPr lang="pt-BR" sz="1700" b="1" kern="1200" dirty="0" err="1"/>
            <a:t>Comissão</a:t>
          </a:r>
          <a:r>
            <a:rPr lang="pt-BR" sz="1700" b="1" kern="1200" dirty="0"/>
            <a:t> e do </a:t>
          </a:r>
          <a:r>
            <a:rPr lang="pt-BR" sz="1700" b="1" kern="1200" dirty="0" err="1"/>
            <a:t>Secretário</a:t>
          </a:r>
          <a:r>
            <a:rPr lang="pt-BR" sz="1700" b="1" kern="1200" dirty="0"/>
            <a:t> de </a:t>
          </a:r>
          <a:r>
            <a:rPr lang="pt-BR" sz="1700" b="1" kern="1200" dirty="0" err="1"/>
            <a:t>Educação</a:t>
          </a:r>
          <a:r>
            <a:rPr lang="pt-BR" sz="1700" b="1" kern="1200" dirty="0"/>
            <a:t>.</a:t>
          </a:r>
          <a:endParaRPr lang="pt-BR" sz="1700" kern="1200" dirty="0"/>
        </a:p>
      </dsp:txBody>
      <dsp:txXfrm>
        <a:off x="1227" y="358162"/>
        <a:ext cx="4788544" cy="3223935"/>
      </dsp:txXfrm>
    </dsp:sp>
    <dsp:sp modelId="{91B37CBC-CB94-4B65-8430-3D41CC3553A8}">
      <dsp:nvSpPr>
        <dsp:cNvPr id="0" name=""/>
        <dsp:cNvSpPr/>
      </dsp:nvSpPr>
      <dsp:spPr>
        <a:xfrm>
          <a:off x="5268627" y="383331"/>
          <a:ext cx="4788544" cy="31735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Parágrafo Único - O profissional do magistério, liberado para cursar pós-graduação, a qualquer nível, obrigar-se-á ao envio sistemático e semestral, do relatório circunstanciado do andamento do curso em desenvolvimento, para avaliação e acompanhamento pelo setor competente da Secretaria de Educação. </a:t>
          </a:r>
          <a:endParaRPr lang="pt-BR" sz="1700" kern="1200"/>
        </a:p>
      </dsp:txBody>
      <dsp:txXfrm>
        <a:off x="5268627" y="383331"/>
        <a:ext cx="4788544" cy="3173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15/09/2021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668281" y="234498"/>
            <a:ext cx="3268468" cy="3268468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948800" y="2655800"/>
            <a:ext cx="6294400" cy="15464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41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231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091792" y="669777"/>
            <a:ext cx="3099600" cy="30996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2392700" y="-543867"/>
            <a:ext cx="7945600" cy="79456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180700" y="1747400"/>
            <a:ext cx="6369600" cy="4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rtl="0">
              <a:spcBef>
                <a:spcPts val="80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467" b="1"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467" b="1"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467" b="1">
                <a:latin typeface="Poppins"/>
                <a:ea typeface="Poppins"/>
                <a:cs typeface="Poppins"/>
                <a:sym typeface="Poppins"/>
              </a:defRPr>
            </a:lvl6pPr>
            <a:lvl7pPr marL="4267093" lvl="6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467" b="1">
                <a:latin typeface="Poppins"/>
                <a:ea typeface="Poppins"/>
                <a:cs typeface="Poppins"/>
                <a:sym typeface="Poppins"/>
              </a:defRPr>
            </a:lvl7pPr>
            <a:lvl8pPr marL="4876678" lvl="7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467" b="1">
                <a:latin typeface="Poppins"/>
                <a:ea typeface="Poppins"/>
                <a:cs typeface="Poppins"/>
                <a:sym typeface="Poppins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467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2132267" y="1768833"/>
            <a:ext cx="1018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9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43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5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0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6" name="Google Shape;56;p5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648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6856900" y="477833"/>
            <a:ext cx="5902400" cy="59024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>
            <a:off x="7169033" y="789967"/>
            <a:ext cx="5278000" cy="52780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" name="Google Shape;60;p6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006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314239" y="2610733"/>
            <a:ext cx="53020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50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87809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0" name="Google Shape;80;p7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5916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1980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3507915" y="2610733"/>
            <a:ext cx="1980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5589661" y="2610733"/>
            <a:ext cx="1980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4" name="Google Shape;94;p8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0544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8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1091792" y="669777"/>
            <a:ext cx="3099600" cy="30996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2392700" y="-543867"/>
            <a:ext cx="7945600" cy="79456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389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939800" y="-3606800"/>
            <a:ext cx="14071600" cy="140716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3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3"/>
          <p:cNvSpPr/>
          <p:nvPr/>
        </p:nvSpPr>
        <p:spPr>
          <a:xfrm>
            <a:off x="1018667" y="-1648367"/>
            <a:ext cx="10154800" cy="10154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3"/>
          <p:cNvSpPr/>
          <p:nvPr/>
        </p:nvSpPr>
        <p:spPr>
          <a:xfrm>
            <a:off x="1597733" y="-1069300"/>
            <a:ext cx="8996000" cy="8996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3"/>
          <p:cNvSpPr/>
          <p:nvPr/>
        </p:nvSpPr>
        <p:spPr>
          <a:xfrm>
            <a:off x="3023867" y="356833"/>
            <a:ext cx="6144400" cy="6144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3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400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724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reepngimg.com/png/35551-teacher-transparent-pictur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pelotadeplayarecords.blogspot.com/2010/03/samples-sonidos-de-aplauso-clap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letirpararefletir.com.br/frases-de-estud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d.sc.gov.br/servicos/professores-e-gestores/29052-plano-gestao-escolar-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ilha.com.br/noticias/lernoticia.php?id=4182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ra-ead.com.br/blog/post/33/tudo-que-voce-precisa-saber-sobre-a-progressao-funciona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udiosite.com.br/site/moodle/qual-a-diferenca-entre-diploma-presencial-e-ead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E419158-9E82-4E14-A7BD-F081B307B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79771" y="555207"/>
            <a:ext cx="3812230" cy="55767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3394" y="639097"/>
            <a:ext cx="6509677" cy="3686015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latin typeface="Arial Rounded MT Bold" panose="020F0704030504030204" pitchFamily="34" charset="0"/>
              </a:rPr>
              <a:t>P</a:t>
            </a:r>
            <a:r>
              <a:rPr lang="pt-br" dirty="0">
                <a:latin typeface="Arial Rounded MT Bold" panose="020F0704030504030204" pitchFamily="34" charset="0"/>
              </a:rPr>
              <a:t>CCR do  Magistério</a:t>
            </a:r>
            <a:endParaRPr lang="pt-br" sz="80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lvl="1"/>
            <a:r>
              <a:rPr lang="pt-BR" b="1" dirty="0">
                <a:solidFill>
                  <a:srgbClr val="FF0000"/>
                </a:solidFill>
              </a:rPr>
              <a:t>P</a:t>
            </a:r>
            <a:r>
              <a:rPr lang="pt-br" b="1" dirty="0">
                <a:solidFill>
                  <a:srgbClr val="FF0000"/>
                </a:solidFill>
              </a:rPr>
              <a:t>ONTOS PARA O DEBATE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5F0636EE-DB16-4275-B850-25A911E9E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399547"/>
              </p:ext>
            </p:extLst>
          </p:nvPr>
        </p:nvGraphicFramePr>
        <p:xfrm>
          <a:off x="1097280" y="1737361"/>
          <a:ext cx="10058400" cy="438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66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2871B-2614-43E3-80EB-BF85AF2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402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2º Os afastamentos de servidores da administração pública do Município de Icapuí/CE, com o objetivo de realizar estudos em cursos de especialização, mestrado e doutorado, no país ou no exterior, somente se efetivarão quando relacionados com sua atividade profissional e dependerão de parecer favorável do chefe imediato ou de colegiado a que pertença o interessado, seguido de declaração da anuência do titular do órgão/entidade de sua lotação.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3º Em nenhuma hipótese o servidor poderá se afastar de suas atividades sem a prévia publicação de seu ato de afastamento no Diário Oficial dos Municípios do Ceará.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4º Nos casos previstos no art. 50-A, o servidor só poderá solicitar exoneração ou aposentadoria após o seu retorno, desde que trabalhe no mínimo o dobro do tempo em que esteve afastado, ou reembolse o montante corrigido monetariamente que o Município desembolsou durante seu afastamento.</a:t>
            </a:r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7148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A9EB2B94-55FC-4C39-A837-975036B0E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437877"/>
              </p:ext>
            </p:extLst>
          </p:nvPr>
        </p:nvGraphicFramePr>
        <p:xfrm>
          <a:off x="1097280" y="2108201"/>
          <a:ext cx="10058400" cy="394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86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17B711-22F3-4935-BEA6-1E13B4CD367B}"/>
              </a:ext>
            </a:extLst>
          </p:cNvPr>
          <p:cNvSpPr txBox="1"/>
          <p:nvPr/>
        </p:nvSpPr>
        <p:spPr>
          <a:xfrm>
            <a:off x="1149292" y="1367406"/>
            <a:ext cx="8330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Berlin Sans FB Demi" panose="020E0802020502020306" pitchFamily="34" charset="0"/>
              </a:rPr>
              <a:t>TABELAS DA CARREIRA E SALÁRIO: RECONSTRUÇÃO E NOVOS ESPAÇAMENTOS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0C095AA-126D-4F10-A07C-EAD1D380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5" y="1479797"/>
            <a:ext cx="4457700" cy="33528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D059846-622D-4C71-BEF6-AB3BC0D5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50" y="2072459"/>
            <a:ext cx="4457700" cy="272415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8808B5E-380A-4977-95C6-327735CDB7D3}"/>
              </a:ext>
            </a:extLst>
          </p:cNvPr>
          <p:cNvSpPr txBox="1"/>
          <p:nvPr/>
        </p:nvSpPr>
        <p:spPr>
          <a:xfrm>
            <a:off x="4337109" y="389898"/>
            <a:ext cx="405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TABELA HOJE</a:t>
            </a:r>
          </a:p>
          <a:p>
            <a:pPr algn="ctr"/>
            <a:r>
              <a:rPr lang="pt-BR" sz="2400" b="1" dirty="0"/>
              <a:t>APROXIMADAMENTE 20%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141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971F81F-0561-426F-B598-280993C7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25" y="674964"/>
            <a:ext cx="9610725" cy="1447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F16A2AF-D72E-4A7A-B822-16F9B000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24" y="2455046"/>
            <a:ext cx="9610725" cy="12096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EE6F69F-9159-419E-8959-37BBF0A0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24" y="3997003"/>
            <a:ext cx="9610725" cy="14478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F807BFF-6157-477C-BFA0-EDBEBADA719C}"/>
              </a:ext>
            </a:extLst>
          </p:cNvPr>
          <p:cNvSpPr txBox="1"/>
          <p:nvPr/>
        </p:nvSpPr>
        <p:spPr>
          <a:xfrm>
            <a:off x="1778467" y="5721292"/>
            <a:ext cx="675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RECONSTRUÇÃO DA CARREIRA DO MAGISTÉRIO</a:t>
            </a:r>
          </a:p>
        </p:txBody>
      </p:sp>
    </p:spTree>
    <p:extLst>
      <p:ext uri="{BB962C8B-B14F-4D97-AF65-F5344CB8AC3E}">
        <p14:creationId xmlns:p14="http://schemas.microsoft.com/office/powerpoint/2010/main" val="204954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0ECDC9-A52D-410D-B23B-FF98A9F4F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22" y="916781"/>
            <a:ext cx="9610725" cy="1447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B950526-803D-43EB-8662-29667DEA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22" y="2705100"/>
            <a:ext cx="9610725" cy="1447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9BC72D-C3B0-4336-9FE7-EB6C33640FC8}"/>
              </a:ext>
            </a:extLst>
          </p:cNvPr>
          <p:cNvSpPr txBox="1"/>
          <p:nvPr/>
        </p:nvSpPr>
        <p:spPr>
          <a:xfrm>
            <a:off x="1778467" y="5721292"/>
            <a:ext cx="675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RECONSTRUÇÃO DA CARREIRA DO MAGISTÉRIO</a:t>
            </a:r>
          </a:p>
        </p:txBody>
      </p:sp>
    </p:spTree>
    <p:extLst>
      <p:ext uri="{BB962C8B-B14F-4D97-AF65-F5344CB8AC3E}">
        <p14:creationId xmlns:p14="http://schemas.microsoft.com/office/powerpoint/2010/main" val="88226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ACB834-F3D3-43B3-B410-002B1054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3" y="717827"/>
            <a:ext cx="9144000" cy="50196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536FCF-1ACB-45E8-B9E9-07C6BD54CB77}"/>
              </a:ext>
            </a:extLst>
          </p:cNvPr>
          <p:cNvSpPr txBox="1"/>
          <p:nvPr/>
        </p:nvSpPr>
        <p:spPr>
          <a:xfrm>
            <a:off x="2424419" y="5882252"/>
            <a:ext cx="675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RECONSTRUÇÃO DA CARREIRA DO MAGISTÉRIO</a:t>
            </a:r>
          </a:p>
        </p:txBody>
      </p:sp>
    </p:spTree>
    <p:extLst>
      <p:ext uri="{BB962C8B-B14F-4D97-AF65-F5344CB8AC3E}">
        <p14:creationId xmlns:p14="http://schemas.microsoft.com/office/powerpoint/2010/main" val="242417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2871B-2614-43E3-80EB-BF85AF2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40261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76 – O servidor enquadrado nas disposições desta Lei poderá perceber complemento remuneratório, a título de Parcela Nominalmente Identificável - PNI, destinado a evitar eventual decesso remuneratório, decorrente da aplicação desta Lei.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1º. Para o cálculo da PNI de que trata o caput deste artigo, considerar-se-á a diferença existente entre os valores nominais do vencimento base percebidos no mês imediatamente anterior ao da entrada em vigor da presente lei e os valores nominais do vencimento base estabelecido no anexo III desta Lei no qual o servidor tenha sido enquadrado.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2º. O valor da PNI será anualmente atualizado nos mesmos índices da revisão geral anual da remuneração do servidor.</a:t>
            </a:r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1183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"/>
          <p:cNvSpPr txBox="1">
            <a:spLocks noGrp="1"/>
          </p:cNvSpPr>
          <p:nvPr>
            <p:ph type="ctrTitle" idx="4294967295"/>
          </p:nvPr>
        </p:nvSpPr>
        <p:spPr>
          <a:xfrm>
            <a:off x="4043029" y="1644867"/>
            <a:ext cx="6144000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BR" sz="7200" dirty="0"/>
              <a:t>Obrigado a </a:t>
            </a:r>
            <a:r>
              <a:rPr lang="pt-BR" sz="7200" dirty="0" err="1"/>
              <a:t>tod@s</a:t>
            </a:r>
            <a:r>
              <a:rPr lang="pt-BR" sz="7200" dirty="0"/>
              <a:t>!</a:t>
            </a:r>
            <a:endParaRPr sz="7200" dirty="0"/>
          </a:p>
        </p:txBody>
      </p:sp>
      <p:sp>
        <p:nvSpPr>
          <p:cNvPr id="443" name="Google Shape;443;p36"/>
          <p:cNvSpPr txBox="1">
            <a:spLocks noGrp="1"/>
          </p:cNvSpPr>
          <p:nvPr>
            <p:ph type="subTitle" idx="4294967295"/>
          </p:nvPr>
        </p:nvSpPr>
        <p:spPr>
          <a:xfrm>
            <a:off x="4213167" y="3353076"/>
            <a:ext cx="6144000" cy="7164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pt-BR" sz="2800" b="1" dirty="0">
                <a:latin typeface="Poppins"/>
                <a:ea typeface="Poppins"/>
                <a:cs typeface="Poppins"/>
                <a:sym typeface="Poppins"/>
              </a:rPr>
              <a:t>Alguma pergunta</a:t>
            </a:r>
            <a:r>
              <a:rPr lang="en" sz="2800" b="1" dirty="0">
                <a:latin typeface="Poppins"/>
                <a:ea typeface="Poppins"/>
                <a:cs typeface="Poppins"/>
                <a:sym typeface="Poppins"/>
              </a:rPr>
              <a:t>?</a:t>
            </a:r>
            <a:endParaRPr sz="2800" dirty="0"/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A8F0AC-A001-4D1D-B668-BB7391E0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7476" y="1034303"/>
            <a:ext cx="2678813" cy="3696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D15EE0-8E8E-43C9-89CB-1FFB1AEB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1. Modificações em artigos pontuais e acréscimos: 7º, 10º, 40, 50-A, 76.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2. Tabela da carreira e salários: novos espaçamento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79EEA-B9D6-43F9-B890-1BCF3A0C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15/09/2021</a:t>
            </a:fld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3663ECD-5D3E-45C3-A87F-3CE1587B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104359-4AE2-48C2-B0F0-94C76FD1D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5538" y="3676085"/>
            <a:ext cx="5296730" cy="21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29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BR" dirty="0"/>
              <a:t>SINDSERPUMI</a:t>
            </a:r>
            <a:endParaRPr dirty="0"/>
          </a:p>
        </p:txBody>
      </p:sp>
      <p:sp>
        <p:nvSpPr>
          <p:cNvPr id="460" name="Google Shape;460;p38"/>
          <p:cNvSpPr txBox="1">
            <a:spLocks noGrp="1"/>
          </p:cNvSpPr>
          <p:nvPr>
            <p:ph type="body" idx="1"/>
          </p:nvPr>
        </p:nvSpPr>
        <p:spPr>
          <a:xfrm>
            <a:off x="816567" y="2625976"/>
            <a:ext cx="7158773" cy="26924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-BR" sz="1867" b="1" dirty="0">
                <a:solidFill>
                  <a:srgbClr val="000000"/>
                </a:solidFill>
              </a:rPr>
              <a:t>SINDICATO DOS SERVIDORES PÚBLICOS MUNICIPAIS DE ICAPUÍ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-BR" sz="1867" dirty="0">
                <a:solidFill>
                  <a:srgbClr val="000000"/>
                </a:solidFill>
              </a:rPr>
              <a:t>Rua Engenheiro Francisco de Assis Filho, 545 – Centro - CEP: 62.810-000 – Icapuí – CE - CNPJ: 86.941.598/0001-39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-BR" sz="1867" dirty="0">
                <a:solidFill>
                  <a:srgbClr val="000000"/>
                </a:solidFill>
              </a:rPr>
              <a:t> Fone: (88) 3432-1037 - www.sindicapui.org.br / sindicapui@yahoo.com.br - Fundado em 19 de novembro de 1993</a:t>
            </a:r>
          </a:p>
          <a:p>
            <a:pPr marL="0" indent="0">
              <a:lnSpc>
                <a:spcPct val="115000"/>
              </a:lnSpc>
              <a:buNone/>
            </a:pPr>
            <a:endParaRPr sz="1867" dirty="0">
              <a:solidFill>
                <a:srgbClr val="0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17AD94-8326-4978-95E6-9BB85BC16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40" y="1554833"/>
            <a:ext cx="3113293" cy="3414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2871B-2614-43E3-80EB-BF85AF2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184364" cy="376089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7º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2.°- O provimento do cargo ou função de gestor escolar (Diretor de Escola A, Diretor de Escola B, Diretor de Escola C; Coordenador de Centro de Educação Infantil, Coordenador de Escola) se dará de acordo com critérios técnicos de mérito e desempenho ou a partir de escolha realizada com a participação da comunidade escolar dentre candidatos aprovados previamente em avaliação de mérito e desempenho, nos termos do art. 14, § 1º, inciso I da Lei Federal n. 14.113 de 25 de dezembro de 2020.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503645-5699-4934-BF62-AFCDC3BB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15/09/2021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949483-EDE5-4AB1-9F20-74EAF817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9911" y="2643440"/>
            <a:ext cx="3767668" cy="28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7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2871B-2614-43E3-80EB-BF85AF2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593" y="1957199"/>
            <a:ext cx="7808473" cy="4614198"/>
          </a:xfrm>
        </p:spPr>
        <p:txBody>
          <a:bodyPr>
            <a:normAutofit/>
          </a:bodyPr>
          <a:lstStyle/>
          <a:p>
            <a:r>
              <a:rPr lang="pt-BR" b="1" dirty="0"/>
              <a:t>Art. 10º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2º - As funções gratificadas de Coordenador de Escola serão providas mediante escolha do Diretor de Escola dentre os componentes de um banco de gestores formado pelos aprovados em avaliação de mérito e desempenho, nos termos da norma do § 2º do art. 7º desta lei.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3º –  Para o exercício do cargo de direção das instituições de ensino da educação básica do Município de Icapuí, será exigida a formação do gestor/administrador escolar em curso de graduação em Pedagogia que deverão apresentar comprovação em histórico escolar das disciplinas cursadas na área de gestão/administração escolar, totalizando, no mínimo, duzentas e quarenta horas-aula.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503645-5699-4934-BF62-AFCDC3BB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15/09/2021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935BE2-0FCC-49CF-AB5C-ABF86024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7229" y="2995568"/>
            <a:ext cx="2541866" cy="20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2B772EE2-E45C-4662-987E-BC62ED9FB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77434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6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90EEF879-798D-4FB3-8686-2EE920CFF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900562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86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2871B-2614-43E3-80EB-BF85AF2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722" y="2024311"/>
            <a:ext cx="6595425" cy="4338637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1º - A progressão horizontal do Grupo Ocupacional do Magistério dar-se-á através do aproveitamento de cada soma de cursos no total de 180 (cento e oitenta) horas, não podendo os certificados terem duração menor que 24h, tampouco o mesmo curso ser utilizado mais de uma vez. 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2º - As cargas horárias de cursos a que se refere este artigo só poderão ser aproveitadas com datas de realização a partir da promulgação desta lei, para aqueles já pertencentes ao quadro do magistério na ocasião, e a partir data de efetivação no cargo, para aqueles que ingressaram após esta Lei.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E9600D6-7CB1-4AD3-89C8-DDA174961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26260" y="2650921"/>
            <a:ext cx="3694321" cy="24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66DFE47-3354-455A-B81E-C52C1B479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625082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5C9169B6-0106-43B3-ABB6-FB102FA1E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565" y="3458248"/>
            <a:ext cx="1060796" cy="10607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B8C57D-5552-4463-8AAB-732150AF3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565" y="4808295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7059C-7813-4D57-A922-4D80B05C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PCCR Magistério: Pontos para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2871B-2614-43E3-80EB-BF85AF2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8201"/>
            <a:ext cx="5059679" cy="3760891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50.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Parágrafo Único - Os cursos de pós-graduação stricto senso (Mestrado ou Doutorado) realizados em Instituições de Ensino Superior estrangeiras deverão obrigatoriamente obterem revalidação/reconhecimento conforme Resolução nº 3/2016 da Câmara Superior de Educação do Conselho Nacional de Educação (CNE).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AD6F3F-EBB6-480D-A665-89B5A253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80" y="2590101"/>
            <a:ext cx="4722070" cy="26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970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B2A6CC81-05B9-4965-ACA7-26996AEDFC91}" vid="{618108A3-190A-4DA1-A261-3F406864D784}"/>
    </a:ext>
  </a:extLst>
</a:theme>
</file>

<file path=ppt/theme/theme2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{A3BDF93B-8CA6-4B82-B5DF-7B1489581776}tf56160789_win32</Template>
  <TotalTime>358</TotalTime>
  <Words>1462</Words>
  <Application>Microsoft Office PowerPoint</Application>
  <PresentationFormat>Widescreen</PresentationFormat>
  <Paragraphs>66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Berlin Sans FB Demi</vt:lpstr>
      <vt:lpstr>Bookman Old Style</vt:lpstr>
      <vt:lpstr>Calibri</vt:lpstr>
      <vt:lpstr>Franklin Gothic Book</vt:lpstr>
      <vt:lpstr>Poppins</vt:lpstr>
      <vt:lpstr>Poppins Light</vt:lpstr>
      <vt:lpstr>1_RetrospectVTI</vt:lpstr>
      <vt:lpstr>Cymbeline template</vt:lpstr>
      <vt:lpstr>PCCR do  Magistério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PCCR Magistério: Pontos para debate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PCCR Magistério: Pontos para debate</vt:lpstr>
      <vt:lpstr>Obrigado a tod@s!</vt:lpstr>
      <vt:lpstr>SINDSERPUMI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PCCR Magistério</dc:title>
  <dc:creator>sindi</dc:creator>
  <cp:lastModifiedBy>sindi</cp:lastModifiedBy>
  <cp:revision>31</cp:revision>
  <dcterms:created xsi:type="dcterms:W3CDTF">2021-09-13T11:23:10Z</dcterms:created>
  <dcterms:modified xsi:type="dcterms:W3CDTF">2021-09-15T11:59:28Z</dcterms:modified>
</cp:coreProperties>
</file>