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869247-F8C1-46FB-9551-FC3CDD1869E1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674929-EE02-496F-96AC-EAFDEDE50D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9009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3402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560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076776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26434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50153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15766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126937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947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45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2108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746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5928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13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165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660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8150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0B387-CE56-4787-8137-08ACCD8A28AE}" type="datetimeFigureOut">
              <a:rPr lang="pt-BR" smtClean="0"/>
              <a:t>16/04/2021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A10D3B-6CE1-4C45-9C8B-45DE14A720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080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45887E76-35D1-40AD-AE1B-9C147DBD7A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4636" y="319771"/>
            <a:ext cx="8382727" cy="310922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6BC92340-2CF5-4F51-A0B3-91C7CF826D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4636" y="3592130"/>
            <a:ext cx="8571719" cy="314580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5DF7D10-E9B2-4743-A0BC-3C0F2A363B9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1268" y="6458470"/>
            <a:ext cx="7812212" cy="27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1836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3BAD5CC-FD63-4A85-91E3-DAF2D5086A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08" y="280662"/>
            <a:ext cx="6985557" cy="3591786"/>
          </a:xfrm>
          <a:prstGeom prst="rect">
            <a:avLst/>
          </a:prstGeom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D8DA41F7-DBD0-40B3-9D86-B5F7243016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7574" y="3260827"/>
            <a:ext cx="6767147" cy="331651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B7F6536-E2A2-4F9C-9C73-D0B78CA0F8D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181" y="6437603"/>
            <a:ext cx="7812212" cy="27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520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>
            <a:extLst>
              <a:ext uri="{FF2B5EF4-FFF2-40B4-BE49-F238E27FC236}">
                <a16:creationId xmlns:a16="http://schemas.microsoft.com/office/drawing/2014/main" id="{031D5FED-F3CF-4477-92D7-B9634EA5298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2759" y="3429000"/>
            <a:ext cx="6003953" cy="311536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2BDF85F0-084E-460F-9D28-C186DBAF55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183" y="311403"/>
            <a:ext cx="5316173" cy="3584759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0360BBDD-7AF8-4855-B32C-D95C14BC79A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7377" y="6404148"/>
            <a:ext cx="7815749" cy="2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0625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78E4B4E2-B4DB-4781-A35A-AF2F34033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905" y="296261"/>
            <a:ext cx="5494232" cy="3295078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9C726CBD-A8EB-4F52-B080-099E11B095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6865" y="3257132"/>
            <a:ext cx="5764696" cy="3464951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92FB98B2-AF7D-419A-B913-C5F7A23004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4076" y="3951874"/>
            <a:ext cx="5131925" cy="27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0120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074C092F-25EF-4F8F-B44B-155AC9B99A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2348" y="1021943"/>
            <a:ext cx="9587304" cy="4397418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877630C9-51A3-403F-ABF0-9855A0581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4396" y="5696322"/>
            <a:ext cx="1371901" cy="27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9295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87F64A38-A4B0-4662-85D3-09D39A3FA2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279" y="529494"/>
            <a:ext cx="8424333" cy="579901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AB741242-23AF-4081-97AA-55C6589FEC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279" y="6328506"/>
            <a:ext cx="1371901" cy="279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947475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1" baseType="lpstr">
      <vt:lpstr>Arial</vt:lpstr>
      <vt:lpstr>Calibri</vt:lpstr>
      <vt:lpstr>Trebuchet MS</vt:lpstr>
      <vt:lpstr>Wingdings 3</vt:lpstr>
      <vt:lpstr>Facetado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Cliente</dc:creator>
  <cp:lastModifiedBy>Cliente</cp:lastModifiedBy>
  <cp:revision>12</cp:revision>
  <cp:lastPrinted>2020-11-30T11:09:59Z</cp:lastPrinted>
  <dcterms:created xsi:type="dcterms:W3CDTF">2020-11-30T10:45:44Z</dcterms:created>
  <dcterms:modified xsi:type="dcterms:W3CDTF">2021-04-16T12:11:56Z</dcterms:modified>
</cp:coreProperties>
</file>