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69247-F8C1-46FB-9551-FC3CDD1869E1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74929-EE02-496F-96AC-EAFDEDE50D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900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40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60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7677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643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015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576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693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94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45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10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46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59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13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6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0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15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B387-CE56-4787-8137-08ACCD8A28AE}" type="datetimeFigureOut">
              <a:rPr lang="pt-BR" smtClean="0"/>
              <a:t>16/04/2021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A10D3B-6CE1-4C45-9C8B-45DE14A720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80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5887E76-35D1-40AD-AE1B-9C147DBD7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636" y="319771"/>
            <a:ext cx="8382727" cy="310922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BC92340-2CF5-4F51-A0B3-91C7CF826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636" y="3592130"/>
            <a:ext cx="8571719" cy="314580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5DF7D10-E9B2-4743-A0BC-3C0F2A363B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1268" y="6458470"/>
            <a:ext cx="7812212" cy="27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3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3BAD5CC-FD63-4A85-91E3-DAF2D5086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08" y="280662"/>
            <a:ext cx="6985557" cy="359178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D8DA41F7-DBD0-40B3-9D86-B5F724301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574" y="3260827"/>
            <a:ext cx="6767147" cy="331651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B7F6536-E2A2-4F9C-9C73-D0B78CA0F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181" y="6437603"/>
            <a:ext cx="7812212" cy="27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2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31D5FED-F3CF-4477-92D7-B9634EA52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759" y="3429000"/>
            <a:ext cx="6003953" cy="311536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BDF85F0-084E-460F-9D28-C186DBAF5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83" y="311403"/>
            <a:ext cx="5316173" cy="358475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360BBDD-7AF8-4855-B32C-D95C14BC79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77" y="6404148"/>
            <a:ext cx="7815749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06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8E4B4E2-B4DB-4781-A35A-AF2F34033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05" y="296261"/>
            <a:ext cx="5494232" cy="329507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C726CBD-A8EB-4F52-B080-099E11B09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865" y="3257132"/>
            <a:ext cx="5764696" cy="346495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2FB98B2-AF7D-419A-B913-C5F7A2300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076" y="3951874"/>
            <a:ext cx="5131925" cy="27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1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74C092F-25EF-4F8F-B44B-155AC9B99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348" y="1021943"/>
            <a:ext cx="9587304" cy="439741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77630C9-51A3-403F-ABF0-9855A0581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396" y="5696322"/>
            <a:ext cx="1371901" cy="27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2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7F64A38-A4B0-4662-85D3-09D39A3FA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279" y="529494"/>
            <a:ext cx="8424333" cy="579901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B741242-23AF-4081-97AA-55C6589FE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279" y="6328506"/>
            <a:ext cx="1371901" cy="27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747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Cliente</dc:creator>
  <cp:lastModifiedBy>Cliente</cp:lastModifiedBy>
  <cp:revision>12</cp:revision>
  <cp:lastPrinted>2020-11-30T11:09:59Z</cp:lastPrinted>
  <dcterms:created xsi:type="dcterms:W3CDTF">2020-11-30T10:45:44Z</dcterms:created>
  <dcterms:modified xsi:type="dcterms:W3CDTF">2021-04-16T12:11:56Z</dcterms:modified>
</cp:coreProperties>
</file>